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5" r:id="rId3"/>
    <p:sldId id="257" r:id="rId4"/>
    <p:sldId id="263" r:id="rId5"/>
    <p:sldId id="264" r:id="rId6"/>
    <p:sldId id="258" r:id="rId7"/>
    <p:sldId id="262"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8333"/>
    <a:srgbClr val="9A6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7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66940D-9264-412D-9B1B-2476BCF49EAE}" type="datetimeFigureOut">
              <a:rPr lang="en-CA" smtClean="0"/>
              <a:t>2020-11-03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C96EF-1A2F-49CF-861B-B151EB134A84}" type="slidenum">
              <a:rPr lang="en-CA" smtClean="0"/>
              <a:t>‹#›</a:t>
            </a:fld>
            <a:endParaRPr lang="en-CA"/>
          </a:p>
        </p:txBody>
      </p:sp>
    </p:spTree>
    <p:extLst>
      <p:ext uri="{BB962C8B-B14F-4D97-AF65-F5344CB8AC3E}">
        <p14:creationId xmlns:p14="http://schemas.microsoft.com/office/powerpoint/2010/main" val="144653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E8C96EF-1A2F-49CF-861B-B151EB134A84}" type="slidenum">
              <a:rPr lang="en-CA" smtClean="0"/>
              <a:t>3</a:t>
            </a:fld>
            <a:endParaRPr lang="en-CA"/>
          </a:p>
        </p:txBody>
      </p:sp>
    </p:spTree>
    <p:extLst>
      <p:ext uri="{BB962C8B-B14F-4D97-AF65-F5344CB8AC3E}">
        <p14:creationId xmlns:p14="http://schemas.microsoft.com/office/powerpoint/2010/main" val="266403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E8C96EF-1A2F-49CF-861B-B151EB134A84}" type="slidenum">
              <a:rPr lang="en-CA" smtClean="0"/>
              <a:t>4</a:t>
            </a:fld>
            <a:endParaRPr lang="en-CA"/>
          </a:p>
        </p:txBody>
      </p:sp>
    </p:spTree>
    <p:extLst>
      <p:ext uri="{BB962C8B-B14F-4D97-AF65-F5344CB8AC3E}">
        <p14:creationId xmlns:p14="http://schemas.microsoft.com/office/powerpoint/2010/main" val="231120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err="1" smtClean="0">
                <a:solidFill>
                  <a:schemeClr val="tx1"/>
                </a:solidFill>
                <a:effectLst/>
                <a:latin typeface="+mn-lt"/>
                <a:ea typeface="+mn-ea"/>
                <a:cs typeface="+mn-cs"/>
              </a:rPr>
              <a:t>Delfin</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Uy</a:t>
            </a:r>
            <a:endParaRPr lang="en-CA" dirty="0"/>
          </a:p>
        </p:txBody>
      </p:sp>
      <p:sp>
        <p:nvSpPr>
          <p:cNvPr id="4" name="Slide Number Placeholder 3"/>
          <p:cNvSpPr>
            <a:spLocks noGrp="1"/>
          </p:cNvSpPr>
          <p:nvPr>
            <p:ph type="sldNum" sz="quarter" idx="10"/>
          </p:nvPr>
        </p:nvSpPr>
        <p:spPr/>
        <p:txBody>
          <a:bodyPr/>
          <a:lstStyle/>
          <a:p>
            <a:fld id="{8E8C96EF-1A2F-49CF-861B-B151EB134A84}" type="slidenum">
              <a:rPr lang="en-CA" smtClean="0"/>
              <a:t>8</a:t>
            </a:fld>
            <a:endParaRPr lang="en-CA"/>
          </a:p>
        </p:txBody>
      </p:sp>
    </p:spTree>
    <p:extLst>
      <p:ext uri="{BB962C8B-B14F-4D97-AF65-F5344CB8AC3E}">
        <p14:creationId xmlns:p14="http://schemas.microsoft.com/office/powerpoint/2010/main" val="104591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2A2079-F912-4CA3-BD35-939A934BFDEE}" type="datetimeFigureOut">
              <a:rPr lang="en-CA" smtClean="0"/>
              <a:t>2020-11-03</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A2079-F912-4CA3-BD35-939A934BFDEE}" type="datetimeFigureOut">
              <a:rPr lang="en-CA" smtClean="0"/>
              <a:t>2020-11-03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A2079-F912-4CA3-BD35-939A934BFDEE}" type="datetimeFigureOut">
              <a:rPr lang="en-CA" smtClean="0"/>
              <a:t>2020-11-03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A2079-F912-4CA3-BD35-939A934BFDEE}" type="datetimeFigureOut">
              <a:rPr lang="en-CA" smtClean="0"/>
              <a:t>2020-11-03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2A2079-F912-4CA3-BD35-939A934BFDEE}" type="datetimeFigureOut">
              <a:rPr lang="en-CA" smtClean="0"/>
              <a:t>2020-11-03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2A2079-F912-4CA3-BD35-939A934BFDEE}" type="datetimeFigureOut">
              <a:rPr lang="en-CA" smtClean="0"/>
              <a:t>2020-11-03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2A2079-F912-4CA3-BD35-939A934BFDEE}" type="datetimeFigureOut">
              <a:rPr lang="en-CA" smtClean="0"/>
              <a:t>2020-11-03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2A2079-F912-4CA3-BD35-939A934BFDEE}" type="datetimeFigureOut">
              <a:rPr lang="en-CA" smtClean="0"/>
              <a:t>2020-11-03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A2079-F912-4CA3-BD35-939A934BFDEE}" type="datetimeFigureOut">
              <a:rPr lang="en-CA" smtClean="0"/>
              <a:t>2020-11-03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2A2079-F912-4CA3-BD35-939A934BFDEE}" type="datetimeFigureOut">
              <a:rPr lang="en-CA" smtClean="0"/>
              <a:t>2020-11-03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E49FCFE-F53E-439D-A4C2-61217B7EAED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2A2079-F912-4CA3-BD35-939A934BFDEE}" type="datetimeFigureOut">
              <a:rPr lang="en-CA" smtClean="0"/>
              <a:t>2020-11-03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0E49FCFE-F53E-439D-A4C2-61217B7EAED3}"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2A2079-F912-4CA3-BD35-939A934BFDEE}" type="datetimeFigureOut">
              <a:rPr lang="en-CA" smtClean="0"/>
              <a:t>2020-11-03</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49FCFE-F53E-439D-A4C2-61217B7EAED3}"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752600" y="1371600"/>
            <a:ext cx="5562600" cy="4953000"/>
            <a:chOff x="1550791" y="1475653"/>
            <a:chExt cx="4206579" cy="3680756"/>
          </a:xfrm>
        </p:grpSpPr>
        <p:pic>
          <p:nvPicPr>
            <p:cNvPr id="1030" name="Picture 6" descr="Book of the Names of the Dead - Blessed Sacrament Catholic Chu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791" y="1475653"/>
              <a:ext cx="4206579" cy="3680756"/>
            </a:xfrm>
            <a:prstGeom prst="rect">
              <a:avLst/>
            </a:prstGeom>
            <a:noFill/>
            <a:ln>
              <a:gradFill>
                <a:gsLst>
                  <a:gs pos="0">
                    <a:srgbClr val="825600">
                      <a:alpha val="80000"/>
                    </a:srgbClr>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799598" y="2121246"/>
              <a:ext cx="1768046" cy="1166472"/>
            </a:xfrm>
            <a:prstGeom prst="rect">
              <a:avLst/>
            </a:prstGeom>
            <a:solidFill>
              <a:srgbClr val="A38333"/>
            </a:solidFill>
            <a:ln w="63500">
              <a:solidFill>
                <a:srgbClr val="9A673C"/>
              </a:solidFill>
            </a:ln>
          </p:spPr>
          <p:txBody>
            <a:bodyPr wrap="square" rtlCol="0">
              <a:spAutoFit/>
            </a:bodyPr>
            <a:lstStyle/>
            <a:p>
              <a:pPr algn="ctr"/>
              <a:r>
                <a:rPr lang="en-US" sz="3200" dirty="0" smtClean="0"/>
                <a:t>THE BOOK </a:t>
              </a:r>
            </a:p>
            <a:p>
              <a:pPr algn="ctr"/>
              <a:r>
                <a:rPr lang="en-US" sz="3200" dirty="0" smtClean="0"/>
                <a:t>OF </a:t>
              </a:r>
            </a:p>
            <a:p>
              <a:pPr algn="ctr"/>
              <a:r>
                <a:rPr lang="en-US" sz="3200" dirty="0" smtClean="0"/>
                <a:t>LIFE</a:t>
              </a:r>
            </a:p>
          </p:txBody>
        </p:sp>
      </p:grpSp>
    </p:spTree>
    <p:extLst>
      <p:ext uri="{BB962C8B-B14F-4D97-AF65-F5344CB8AC3E}">
        <p14:creationId xmlns:p14="http://schemas.microsoft.com/office/powerpoint/2010/main" val="320455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pPr marL="0" indent="0">
              <a:buNone/>
            </a:pPr>
            <a:r>
              <a:rPr lang="en-CA" dirty="0" smtClean="0"/>
              <a:t>+John </a:t>
            </a:r>
            <a:r>
              <a:rPr lang="en-CA" dirty="0"/>
              <a:t>&amp; Wan </a:t>
            </a:r>
            <a:r>
              <a:rPr lang="en-CA" dirty="0" err="1"/>
              <a:t>Kiu</a:t>
            </a:r>
            <a:r>
              <a:rPr lang="en-CA" dirty="0"/>
              <a:t> </a:t>
            </a:r>
            <a:r>
              <a:rPr lang="en-CA" dirty="0" smtClean="0"/>
              <a:t>Chang</a:t>
            </a:r>
          </a:p>
          <a:p>
            <a:pPr marL="0" indent="0">
              <a:buNone/>
            </a:pPr>
            <a:r>
              <a:rPr lang="en-US" dirty="0" smtClean="0"/>
              <a:t>+Domenico Galati</a:t>
            </a:r>
          </a:p>
          <a:p>
            <a:pPr marL="0" indent="0">
              <a:buNone/>
            </a:pPr>
            <a:r>
              <a:rPr lang="en-US" dirty="0" smtClean="0"/>
              <a:t>+Teresa Galati</a:t>
            </a:r>
          </a:p>
          <a:p>
            <a:pPr marL="0" indent="0">
              <a:buNone/>
            </a:pPr>
            <a:r>
              <a:rPr lang="en-US" dirty="0" smtClean="0"/>
              <a:t>+Galati Children:  Rocco, Rosa, Bruno and Caterina</a:t>
            </a:r>
          </a:p>
          <a:p>
            <a:pPr marL="0" indent="0">
              <a:buNone/>
            </a:pPr>
            <a:r>
              <a:rPr lang="en-US" dirty="0" smtClean="0"/>
              <a:t>+Giuseppe Furfaro</a:t>
            </a:r>
          </a:p>
          <a:p>
            <a:pPr marL="0" indent="0">
              <a:buNone/>
            </a:pPr>
            <a:r>
              <a:rPr lang="en-US" dirty="0" smtClean="0"/>
              <a:t>+Caterina Furfaro</a:t>
            </a:r>
          </a:p>
          <a:p>
            <a:pPr marL="0" indent="0">
              <a:buNone/>
            </a:pPr>
            <a:r>
              <a:rPr lang="en-US" dirty="0" smtClean="0"/>
              <a:t>+</a:t>
            </a:r>
            <a:r>
              <a:rPr lang="en-US" dirty="0" err="1" smtClean="0"/>
              <a:t>Gerolamo</a:t>
            </a:r>
            <a:r>
              <a:rPr lang="en-US" dirty="0" smtClean="0"/>
              <a:t> Furfaro</a:t>
            </a:r>
          </a:p>
          <a:p>
            <a:pPr marL="0" indent="0">
              <a:buNone/>
            </a:pPr>
            <a:r>
              <a:rPr lang="en-US" dirty="0" smtClean="0"/>
              <a:t>+Carmela Barbieri</a:t>
            </a:r>
            <a:endParaRPr lang="en-CA" dirty="0"/>
          </a:p>
        </p:txBody>
      </p:sp>
      <p:sp>
        <p:nvSpPr>
          <p:cNvPr id="4" name="Content Placeholder 3"/>
          <p:cNvSpPr>
            <a:spLocks noGrp="1"/>
          </p:cNvSpPr>
          <p:nvPr>
            <p:ph sz="half" idx="2"/>
          </p:nvPr>
        </p:nvSpPr>
        <p:spPr>
          <a:xfrm>
            <a:off x="4953000" y="1920085"/>
            <a:ext cx="4038600" cy="4434840"/>
          </a:xfrm>
        </p:spPr>
        <p:txBody>
          <a:bodyPr>
            <a:normAutofit lnSpcReduction="10000"/>
          </a:bodyPr>
          <a:lstStyle/>
          <a:p>
            <a:pPr marL="0" indent="0">
              <a:buNone/>
            </a:pPr>
            <a:r>
              <a:rPr lang="en-US" dirty="0" smtClean="0"/>
              <a:t>+Fortunato Galati</a:t>
            </a:r>
          </a:p>
          <a:p>
            <a:pPr marL="0" indent="0">
              <a:buNone/>
            </a:pPr>
            <a:r>
              <a:rPr lang="en-US" dirty="0" smtClean="0"/>
              <a:t>+Domenic Galati</a:t>
            </a:r>
          </a:p>
          <a:p>
            <a:pPr marL="0" indent="0">
              <a:buNone/>
            </a:pPr>
            <a:r>
              <a:rPr lang="en-US" dirty="0" smtClean="0"/>
              <a:t>+Mario Cali</a:t>
            </a:r>
          </a:p>
          <a:p>
            <a:pPr marL="0" indent="0">
              <a:buNone/>
            </a:pPr>
            <a:r>
              <a:rPr lang="en-US" dirty="0" smtClean="0"/>
              <a:t>+Vince Leone</a:t>
            </a:r>
          </a:p>
          <a:p>
            <a:pPr marL="0" indent="0">
              <a:buNone/>
            </a:pPr>
            <a:r>
              <a:rPr lang="en-US" dirty="0" smtClean="0"/>
              <a:t>+Joseph De Caria</a:t>
            </a:r>
          </a:p>
          <a:p>
            <a:pPr marL="0" indent="0">
              <a:buNone/>
            </a:pPr>
            <a:r>
              <a:rPr lang="en-US" dirty="0" smtClean="0"/>
              <a:t>+Zio &amp; Zia  </a:t>
            </a:r>
            <a:r>
              <a:rPr lang="en-US" dirty="0" err="1" smtClean="0"/>
              <a:t>Mirenzi</a:t>
            </a:r>
            <a:endParaRPr lang="en-US" dirty="0" smtClean="0"/>
          </a:p>
          <a:p>
            <a:pPr marL="0" indent="0">
              <a:buNone/>
            </a:pPr>
            <a:r>
              <a:rPr lang="en-US" dirty="0" smtClean="0"/>
              <a:t>+ Zia &amp; Zio Bono</a:t>
            </a:r>
          </a:p>
          <a:p>
            <a:pPr marL="0" indent="0">
              <a:buNone/>
            </a:pPr>
            <a:r>
              <a:rPr lang="en-US" dirty="0" smtClean="0"/>
              <a:t>+Zia &amp; Zio Cali</a:t>
            </a:r>
          </a:p>
          <a:p>
            <a:pPr marL="0" indent="0">
              <a:buNone/>
            </a:pPr>
            <a:r>
              <a:rPr lang="en-US" dirty="0" smtClean="0"/>
              <a:t>+Deceased member of the Attisano Family</a:t>
            </a:r>
          </a:p>
          <a:p>
            <a:pPr marL="0" indent="0">
              <a:buNone/>
            </a:pPr>
            <a:endParaRPr lang="en-CA" dirty="0"/>
          </a:p>
        </p:txBody>
      </p:sp>
      <p:sp>
        <p:nvSpPr>
          <p:cNvPr id="5" name="Title 1"/>
          <p:cNvSpPr>
            <a:spLocks noGrp="1"/>
          </p:cNvSpPr>
          <p:nvPr>
            <p:ph type="title"/>
          </p:nvPr>
        </p:nvSpPr>
        <p:spPr>
          <a:xfrm>
            <a:off x="457200" y="838200"/>
            <a:ext cx="8534400" cy="704088"/>
          </a:xfrm>
        </p:spPr>
        <p:txBody>
          <a:bodyPr>
            <a:normAutofit/>
          </a:bodyPr>
          <a:lstStyle/>
          <a:p>
            <a:r>
              <a:rPr lang="en-US" sz="2800" dirty="0" smtClean="0">
                <a:latin typeface="Copperplate Gothic Light" panose="020E0507020206020404" pitchFamily="34" charset="0"/>
              </a:rPr>
              <a:t>Eternal rest, grant unto them, O Lord</a:t>
            </a:r>
            <a:r>
              <a:rPr lang="en-US" sz="2800" dirty="0" smtClean="0"/>
              <a:t>.</a:t>
            </a:r>
            <a:endParaRPr lang="en-CA" sz="2800" dirty="0"/>
          </a:p>
        </p:txBody>
      </p:sp>
    </p:spTree>
    <p:extLst>
      <p:ext uri="{BB962C8B-B14F-4D97-AF65-F5344CB8AC3E}">
        <p14:creationId xmlns:p14="http://schemas.microsoft.com/office/powerpoint/2010/main" val="288170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990600"/>
            <a:ext cx="2822239" cy="5811560"/>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038600" y="990600"/>
            <a:ext cx="4648200" cy="6217087"/>
          </a:xfrm>
          <a:prstGeom prst="rect">
            <a:avLst/>
          </a:prstGeom>
          <a:noFill/>
        </p:spPr>
        <p:txBody>
          <a:bodyPr wrap="square" rtlCol="0">
            <a:spAutoFit/>
          </a:bodyPr>
          <a:lstStyle/>
          <a:p>
            <a:r>
              <a:rPr lang="en-US" sz="2000" dirty="0" smtClean="0"/>
              <a:t>This year, Our Lady Queen of the World Parish re-imagines its annual Book of Life to make this </a:t>
            </a:r>
            <a:r>
              <a:rPr lang="en-US" sz="2000" dirty="0" err="1" smtClean="0"/>
              <a:t>time-honoured</a:t>
            </a:r>
            <a:r>
              <a:rPr lang="en-US" sz="2000" dirty="0" smtClean="0"/>
              <a:t> tradition safe for our parishioners. </a:t>
            </a:r>
          </a:p>
          <a:p>
            <a:endParaRPr lang="en-US" sz="2000" dirty="0" smtClean="0"/>
          </a:p>
          <a:p>
            <a:r>
              <a:rPr lang="en-US" sz="2000" dirty="0" smtClean="0"/>
              <a:t>Thus, we invite parishioners to write the names of their Loved Ones who have died, on a slip of paper and place these names of our Dearly Departed  in the Basket near the altar and beside the Paschal Candle. </a:t>
            </a:r>
          </a:p>
          <a:p>
            <a:r>
              <a:rPr lang="en-CA" sz="2000" dirty="0"/>
              <a:t>This </a:t>
            </a:r>
            <a:r>
              <a:rPr lang="en-CA" sz="2000" dirty="0" smtClean="0"/>
              <a:t>candle represents </a:t>
            </a:r>
            <a:r>
              <a:rPr lang="en-CA" sz="2000" dirty="0"/>
              <a:t>the risen </a:t>
            </a:r>
            <a:r>
              <a:rPr lang="en-CA" sz="2000" dirty="0" smtClean="0"/>
              <a:t>Christ .  It as </a:t>
            </a:r>
            <a:r>
              <a:rPr lang="en-CA" sz="2000" dirty="0"/>
              <a:t>a symbol of light (life) dispelling darkness (death).</a:t>
            </a:r>
            <a:r>
              <a:rPr lang="en-US" sz="2000" dirty="0" smtClean="0"/>
              <a:t> </a:t>
            </a:r>
          </a:p>
          <a:p>
            <a:endParaRPr lang="en-US" sz="2000" dirty="0"/>
          </a:p>
          <a:p>
            <a:r>
              <a:rPr lang="en-US" sz="2000" dirty="0" smtClean="0"/>
              <a:t>For our parishioners at home, you may send in the names of your loved ones on the Parish App Prayer Request icon.</a:t>
            </a:r>
          </a:p>
          <a:p>
            <a:endParaRPr lang="en-US" sz="2000" dirty="0"/>
          </a:p>
          <a:p>
            <a:endParaRPr lang="en-CA" dirty="0"/>
          </a:p>
        </p:txBody>
      </p:sp>
    </p:spTree>
    <p:extLst>
      <p:ext uri="{BB962C8B-B14F-4D97-AF65-F5344CB8AC3E}">
        <p14:creationId xmlns:p14="http://schemas.microsoft.com/office/powerpoint/2010/main" val="280839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8200" cy="5867400"/>
          </a:xfrm>
        </p:spPr>
        <p:txBody>
          <a:bodyPr/>
          <a:lstStyle/>
          <a:p>
            <a:pPr algn="ctr"/>
            <a:r>
              <a:rPr lang="en-US" sz="4000" b="0" dirty="0" smtClean="0">
                <a:solidFill>
                  <a:schemeClr val="tx1"/>
                </a:solidFill>
                <a:effectLst/>
                <a:latin typeface="Corbel" panose="020B0503020204020204" pitchFamily="34" charset="0"/>
              </a:rPr>
              <a:t>We remember our dearly departed Loved Ones </a:t>
            </a:r>
            <a:br>
              <a:rPr lang="en-US" sz="4000" b="0" dirty="0" smtClean="0">
                <a:solidFill>
                  <a:schemeClr val="tx1"/>
                </a:solidFill>
                <a:effectLst/>
                <a:latin typeface="Corbel" panose="020B0503020204020204" pitchFamily="34" charset="0"/>
              </a:rPr>
            </a:br>
            <a:r>
              <a:rPr lang="en-US" sz="4000" b="0" dirty="0" smtClean="0">
                <a:solidFill>
                  <a:schemeClr val="tx1"/>
                </a:solidFill>
                <a:effectLst/>
                <a:latin typeface="Corbel" panose="020B0503020204020204" pitchFamily="34" charset="0"/>
              </a:rPr>
              <a:t>during this Month of Remembrance.  </a:t>
            </a:r>
            <a:br>
              <a:rPr lang="en-US" sz="4000" b="0" dirty="0" smtClean="0">
                <a:solidFill>
                  <a:schemeClr val="tx1"/>
                </a:solidFill>
                <a:effectLst/>
                <a:latin typeface="Corbel" panose="020B0503020204020204" pitchFamily="34" charset="0"/>
              </a:rPr>
            </a:br>
            <a:r>
              <a:rPr lang="en-US" sz="4000" b="0" dirty="0" smtClean="0">
                <a:solidFill>
                  <a:schemeClr val="tx1"/>
                </a:solidFill>
                <a:effectLst/>
                <a:latin typeface="Corbel" panose="020B0503020204020204" pitchFamily="34" charset="0"/>
              </a:rPr>
              <a:t>We pray for all souls whose names are written here in this </a:t>
            </a:r>
            <a:r>
              <a:rPr lang="en-US" sz="4000" i="1" dirty="0" smtClean="0">
                <a:solidFill>
                  <a:srgbClr val="A38333"/>
                </a:solidFill>
                <a:effectLst>
                  <a:outerShdw blurRad="38100" dist="38100" dir="2700000" algn="tl">
                    <a:srgbClr val="000000">
                      <a:alpha val="43137"/>
                    </a:srgbClr>
                  </a:outerShdw>
                </a:effectLst>
                <a:latin typeface="Corbel" panose="020B0503020204020204" pitchFamily="34" charset="0"/>
              </a:rPr>
              <a:t>Book of Life</a:t>
            </a:r>
            <a:r>
              <a:rPr lang="en-US" sz="4000" i="1" dirty="0" smtClean="0">
                <a:solidFill>
                  <a:srgbClr val="A38333"/>
                </a:solidFill>
                <a:effectLst/>
                <a:latin typeface="Corbel" panose="020B0503020204020204" pitchFamily="34" charset="0"/>
              </a:rPr>
              <a:t>.</a:t>
            </a:r>
            <a:br>
              <a:rPr lang="en-US" sz="4000" i="1" dirty="0" smtClean="0">
                <a:solidFill>
                  <a:srgbClr val="A38333"/>
                </a:solidFill>
                <a:effectLst/>
                <a:latin typeface="Corbel" panose="020B0503020204020204" pitchFamily="34" charset="0"/>
              </a:rPr>
            </a:br>
            <a:r>
              <a:rPr lang="en-US" sz="4000" b="0" dirty="0" smtClean="0">
                <a:solidFill>
                  <a:schemeClr val="tx1"/>
                </a:solidFill>
                <a:effectLst/>
                <a:latin typeface="Corbel" panose="020B0503020204020204" pitchFamily="34" charset="0"/>
              </a:rPr>
              <a:t>Masses during the month of November will be celebrated</a:t>
            </a:r>
            <a:br>
              <a:rPr lang="en-US" sz="4000" b="0" dirty="0" smtClean="0">
                <a:solidFill>
                  <a:schemeClr val="tx1"/>
                </a:solidFill>
                <a:effectLst/>
                <a:latin typeface="Corbel" panose="020B0503020204020204" pitchFamily="34" charset="0"/>
              </a:rPr>
            </a:br>
            <a:r>
              <a:rPr lang="en-US" sz="4000" b="0" dirty="0" smtClean="0">
                <a:solidFill>
                  <a:schemeClr val="tx1"/>
                </a:solidFill>
                <a:effectLst/>
                <a:latin typeface="Corbel" panose="020B0503020204020204" pitchFamily="34" charset="0"/>
              </a:rPr>
              <a:t> for their intention.</a:t>
            </a:r>
            <a:br>
              <a:rPr lang="en-US" sz="4000" b="0" dirty="0" smtClean="0">
                <a:solidFill>
                  <a:schemeClr val="tx1"/>
                </a:solidFill>
                <a:effectLst/>
                <a:latin typeface="Corbel" panose="020B0503020204020204" pitchFamily="34" charset="0"/>
              </a:rPr>
            </a:br>
            <a:r>
              <a:rPr lang="en-US" sz="2800" dirty="0" smtClean="0">
                <a:solidFill>
                  <a:srgbClr val="FFFF00"/>
                </a:solidFill>
                <a:effectLst>
                  <a:outerShdw blurRad="38100" dist="38100" dir="2700000" algn="tl">
                    <a:srgbClr val="000000">
                      <a:alpha val="43137"/>
                    </a:srgbClr>
                  </a:outerShdw>
                </a:effectLst>
                <a:latin typeface="Corbel" panose="020B0503020204020204" pitchFamily="34" charset="0"/>
              </a:rPr>
              <a:t>“Lord, may the perpetual light shine upon them;</a:t>
            </a:r>
            <a:br>
              <a:rPr lang="en-US" sz="2800" dirty="0" smtClean="0">
                <a:solidFill>
                  <a:srgbClr val="FFFF00"/>
                </a:solidFill>
                <a:effectLst>
                  <a:outerShdw blurRad="38100" dist="38100" dir="2700000" algn="tl">
                    <a:srgbClr val="000000">
                      <a:alpha val="43137"/>
                    </a:srgbClr>
                  </a:outerShdw>
                </a:effectLst>
                <a:latin typeface="Corbel" panose="020B0503020204020204" pitchFamily="34" charset="0"/>
              </a:rPr>
            </a:br>
            <a:r>
              <a:rPr lang="en-US" sz="2800" dirty="0" smtClean="0">
                <a:solidFill>
                  <a:srgbClr val="FFFF00"/>
                </a:solidFill>
                <a:effectLst>
                  <a:outerShdw blurRad="38100" dist="38100" dir="2700000" algn="tl">
                    <a:srgbClr val="000000">
                      <a:alpha val="43137"/>
                    </a:srgbClr>
                  </a:outerShdw>
                </a:effectLst>
                <a:latin typeface="Corbel" panose="020B0503020204020204" pitchFamily="34" charset="0"/>
              </a:rPr>
              <a:t> may they rest in peace, Amen.</a:t>
            </a:r>
            <a:r>
              <a:rPr lang="en-US" sz="2800" dirty="0" smtClean="0">
                <a:solidFill>
                  <a:srgbClr val="FFFF00"/>
                </a:solidFill>
                <a:effectLst>
                  <a:outerShdw blurRad="38100" dist="38100" dir="2700000" algn="tl" rotWithShape="0">
                    <a:srgbClr val="000000">
                      <a:alpha val="43137"/>
                    </a:srgbClr>
                  </a:outerShdw>
                </a:effectLst>
                <a:latin typeface="Corbel" panose="020B0503020204020204" pitchFamily="34" charset="0"/>
              </a:rPr>
              <a:t>”</a:t>
            </a:r>
            <a:endParaRPr lang="en-CA" sz="2800" dirty="0">
              <a:solidFill>
                <a:srgbClr val="FFFF00"/>
              </a:solidFill>
              <a:effectLst>
                <a:outerShdw blurRad="38100" dist="38100" dir="2700000" algn="tl" rotWithShape="0">
                  <a:srgbClr val="000000">
                    <a:alpha val="43137"/>
                  </a:srgbClr>
                </a:outerShdw>
              </a:effectLst>
              <a:latin typeface="Corbel" panose="020B0503020204020204" pitchFamily="34" charset="0"/>
            </a:endParaRPr>
          </a:p>
        </p:txBody>
      </p:sp>
    </p:spTree>
    <p:extLst>
      <p:ext uri="{BB962C8B-B14F-4D97-AF65-F5344CB8AC3E}">
        <p14:creationId xmlns:p14="http://schemas.microsoft.com/office/powerpoint/2010/main" val="3644386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4446" y="533400"/>
            <a:ext cx="8434754" cy="685800"/>
          </a:xfrm>
        </p:spPr>
        <p:txBody>
          <a:bodyPr>
            <a:normAutofit/>
          </a:bodyPr>
          <a:lstStyle/>
          <a:p>
            <a:r>
              <a:rPr lang="en-US" sz="2800" dirty="0">
                <a:latin typeface="Copperplate Gothic Light" panose="020E0507020206020404" pitchFamily="34" charset="0"/>
              </a:rPr>
              <a:t>Eternal rest, grant unto </a:t>
            </a:r>
            <a:r>
              <a:rPr lang="en-US" sz="2800" dirty="0" smtClean="0">
                <a:latin typeface="Copperplate Gothic Light" panose="020E0507020206020404" pitchFamily="34" charset="0"/>
              </a:rPr>
              <a:t>them, O </a:t>
            </a:r>
            <a:r>
              <a:rPr lang="en-US" sz="2800" dirty="0">
                <a:latin typeface="Copperplate Gothic Light" panose="020E0507020206020404" pitchFamily="34" charset="0"/>
              </a:rPr>
              <a:t>Lord</a:t>
            </a:r>
            <a:r>
              <a:rPr lang="en-US" sz="2800" dirty="0"/>
              <a:t>.</a:t>
            </a:r>
            <a:endParaRPr lang="en-CA" sz="2800" dirty="0"/>
          </a:p>
        </p:txBody>
      </p:sp>
      <p:sp>
        <p:nvSpPr>
          <p:cNvPr id="5" name="Content Placeholder 4"/>
          <p:cNvSpPr>
            <a:spLocks noGrp="1"/>
          </p:cNvSpPr>
          <p:nvPr>
            <p:ph sz="half" idx="1"/>
          </p:nvPr>
        </p:nvSpPr>
        <p:spPr>
          <a:xfrm>
            <a:off x="152400" y="1600200"/>
            <a:ext cx="4343400" cy="5257800"/>
          </a:xfrm>
        </p:spPr>
        <p:txBody>
          <a:bodyPr>
            <a:normAutofit fontScale="77500" lnSpcReduction="20000"/>
          </a:bodyPr>
          <a:lstStyle/>
          <a:p>
            <a:pPr marL="0" indent="0">
              <a:buNone/>
            </a:pPr>
            <a:r>
              <a:rPr lang="en-CA" dirty="0" smtClean="0"/>
              <a:t>+</a:t>
            </a:r>
            <a:r>
              <a:rPr lang="en-CA" dirty="0" err="1" smtClean="0"/>
              <a:t>Onuorah</a:t>
            </a:r>
            <a:r>
              <a:rPr lang="en-CA" dirty="0" smtClean="0"/>
              <a:t> Thomas </a:t>
            </a:r>
            <a:r>
              <a:rPr lang="en-CA" dirty="0" err="1" smtClean="0"/>
              <a:t>Okpalairechukwu</a:t>
            </a:r>
            <a:endParaRPr lang="en-CA" dirty="0" smtClean="0"/>
          </a:p>
          <a:p>
            <a:pPr marL="0" indent="0">
              <a:buNone/>
            </a:pPr>
            <a:r>
              <a:rPr lang="en-CA" dirty="0"/>
              <a:t>+</a:t>
            </a:r>
            <a:r>
              <a:rPr lang="en-CA" dirty="0" err="1" smtClean="0"/>
              <a:t>Onuorah</a:t>
            </a:r>
            <a:r>
              <a:rPr lang="en-CA" dirty="0" smtClean="0"/>
              <a:t> Cecilia</a:t>
            </a:r>
          </a:p>
          <a:p>
            <a:pPr marL="0" indent="0">
              <a:buNone/>
            </a:pPr>
            <a:r>
              <a:rPr lang="en-CA" dirty="0"/>
              <a:t>+</a:t>
            </a:r>
            <a:r>
              <a:rPr lang="en-CA" dirty="0" err="1" smtClean="0"/>
              <a:t>Onuorah</a:t>
            </a:r>
            <a:r>
              <a:rPr lang="en-CA" dirty="0" smtClean="0"/>
              <a:t> </a:t>
            </a:r>
            <a:r>
              <a:rPr lang="en-CA" dirty="0" err="1" smtClean="0"/>
              <a:t>Nwakaku</a:t>
            </a:r>
            <a:endParaRPr lang="en-CA" dirty="0" smtClean="0"/>
          </a:p>
          <a:p>
            <a:pPr marL="0" indent="0">
              <a:buNone/>
            </a:pPr>
            <a:r>
              <a:rPr lang="en-CA" dirty="0"/>
              <a:t>+</a:t>
            </a:r>
            <a:r>
              <a:rPr lang="en-CA" dirty="0" err="1" smtClean="0"/>
              <a:t>Onuorah</a:t>
            </a:r>
            <a:r>
              <a:rPr lang="en-CA" dirty="0" smtClean="0"/>
              <a:t> Fabian</a:t>
            </a:r>
          </a:p>
          <a:p>
            <a:pPr marL="0" indent="0">
              <a:buNone/>
            </a:pPr>
            <a:r>
              <a:rPr lang="en-CA" dirty="0"/>
              <a:t>+</a:t>
            </a:r>
            <a:r>
              <a:rPr lang="en-CA" dirty="0" err="1" smtClean="0"/>
              <a:t>Onuorah</a:t>
            </a:r>
            <a:r>
              <a:rPr lang="en-CA" dirty="0" smtClean="0"/>
              <a:t> Clement</a:t>
            </a:r>
          </a:p>
          <a:p>
            <a:pPr marL="0" indent="0">
              <a:buNone/>
            </a:pPr>
            <a:r>
              <a:rPr lang="en-CA" dirty="0"/>
              <a:t>+</a:t>
            </a:r>
            <a:r>
              <a:rPr lang="en-CA" dirty="0" err="1" smtClean="0"/>
              <a:t>Onuorah</a:t>
            </a:r>
            <a:r>
              <a:rPr lang="en-CA" dirty="0" smtClean="0"/>
              <a:t> </a:t>
            </a:r>
            <a:r>
              <a:rPr lang="en-CA" dirty="0" err="1" smtClean="0"/>
              <a:t>Cajethan</a:t>
            </a:r>
            <a:endParaRPr lang="en-CA" dirty="0"/>
          </a:p>
          <a:p>
            <a:pPr marL="0" indent="0">
              <a:buNone/>
            </a:pPr>
            <a:r>
              <a:rPr lang="en-CA" dirty="0" smtClean="0"/>
              <a:t>+</a:t>
            </a:r>
            <a:r>
              <a:rPr lang="en-CA" dirty="0" err="1" smtClean="0"/>
              <a:t>Onuorah</a:t>
            </a:r>
            <a:r>
              <a:rPr lang="en-CA" dirty="0" smtClean="0"/>
              <a:t> </a:t>
            </a:r>
            <a:r>
              <a:rPr lang="en-CA" dirty="0" err="1" smtClean="0"/>
              <a:t>Akuejionu</a:t>
            </a:r>
            <a:endParaRPr lang="en-CA" dirty="0" smtClean="0"/>
          </a:p>
          <a:p>
            <a:pPr marL="0" indent="0">
              <a:buNone/>
            </a:pPr>
            <a:r>
              <a:rPr lang="en-CA" dirty="0"/>
              <a:t>+</a:t>
            </a:r>
            <a:r>
              <a:rPr lang="en-CA" dirty="0" err="1" smtClean="0"/>
              <a:t>Onuorah</a:t>
            </a:r>
            <a:r>
              <a:rPr lang="en-CA" dirty="0" smtClean="0"/>
              <a:t> </a:t>
            </a:r>
            <a:r>
              <a:rPr lang="en-CA" dirty="0" err="1" smtClean="0"/>
              <a:t>Chukwuemeka</a:t>
            </a:r>
            <a:endParaRPr lang="en-CA" dirty="0" smtClean="0"/>
          </a:p>
          <a:p>
            <a:pPr marL="0" indent="0">
              <a:buNone/>
            </a:pPr>
            <a:r>
              <a:rPr lang="en-CA" dirty="0"/>
              <a:t>+</a:t>
            </a:r>
            <a:r>
              <a:rPr lang="en-CA" dirty="0" err="1" smtClean="0"/>
              <a:t>Onuorah</a:t>
            </a:r>
            <a:r>
              <a:rPr lang="en-CA" dirty="0" smtClean="0"/>
              <a:t> Rosemary</a:t>
            </a:r>
          </a:p>
          <a:p>
            <a:pPr marL="0" indent="0">
              <a:buNone/>
            </a:pPr>
            <a:r>
              <a:rPr lang="en-CA" dirty="0"/>
              <a:t>+</a:t>
            </a:r>
            <a:r>
              <a:rPr lang="en-CA" dirty="0" err="1" smtClean="0"/>
              <a:t>Oraukwu</a:t>
            </a:r>
            <a:r>
              <a:rPr lang="en-CA" dirty="0" smtClean="0"/>
              <a:t> </a:t>
            </a:r>
            <a:r>
              <a:rPr lang="en-CA" dirty="0"/>
              <a:t>John </a:t>
            </a:r>
            <a:r>
              <a:rPr lang="en-CA" dirty="0" err="1" smtClean="0"/>
              <a:t>Ibemesi</a:t>
            </a:r>
            <a:endParaRPr lang="en-CA" dirty="0" smtClean="0"/>
          </a:p>
          <a:p>
            <a:pPr marL="0" indent="0">
              <a:buNone/>
            </a:pPr>
            <a:r>
              <a:rPr lang="en-CA" dirty="0"/>
              <a:t>+</a:t>
            </a:r>
            <a:r>
              <a:rPr lang="en-CA" dirty="0" err="1" smtClean="0"/>
              <a:t>Oraukwu</a:t>
            </a:r>
            <a:r>
              <a:rPr lang="en-CA" dirty="0" smtClean="0"/>
              <a:t> Joseph</a:t>
            </a:r>
          </a:p>
          <a:p>
            <a:pPr marL="0" indent="0">
              <a:buNone/>
            </a:pPr>
            <a:r>
              <a:rPr lang="en-CA" dirty="0"/>
              <a:t>+</a:t>
            </a:r>
            <a:r>
              <a:rPr lang="en-CA" dirty="0" err="1" smtClean="0"/>
              <a:t>Oraukwu</a:t>
            </a:r>
            <a:r>
              <a:rPr lang="en-CA" dirty="0" smtClean="0"/>
              <a:t> Cyril</a:t>
            </a:r>
          </a:p>
          <a:p>
            <a:pPr marL="0" indent="0">
              <a:buNone/>
            </a:pPr>
            <a:r>
              <a:rPr lang="en-CA" dirty="0"/>
              <a:t>+</a:t>
            </a:r>
            <a:r>
              <a:rPr lang="en-CA" dirty="0" smtClean="0"/>
              <a:t>Owunna Emmanuel</a:t>
            </a:r>
          </a:p>
          <a:p>
            <a:pPr marL="0" indent="0">
              <a:buNone/>
            </a:pPr>
            <a:r>
              <a:rPr lang="en-CA" dirty="0"/>
              <a:t>+</a:t>
            </a:r>
            <a:r>
              <a:rPr lang="en-CA" dirty="0" smtClean="0"/>
              <a:t>Owunna Ben</a:t>
            </a:r>
          </a:p>
          <a:p>
            <a:pPr marL="0" indent="0">
              <a:buNone/>
            </a:pPr>
            <a:r>
              <a:rPr lang="en-CA" dirty="0"/>
              <a:t>+</a:t>
            </a:r>
            <a:r>
              <a:rPr lang="en-CA" dirty="0" err="1" smtClean="0"/>
              <a:t>Ezeribe</a:t>
            </a:r>
            <a:r>
              <a:rPr lang="en-CA" dirty="0" smtClean="0"/>
              <a:t> </a:t>
            </a:r>
            <a:r>
              <a:rPr lang="en-CA" dirty="0"/>
              <a:t>Simon </a:t>
            </a:r>
            <a:endParaRPr lang="en-CA" dirty="0"/>
          </a:p>
          <a:p>
            <a:pPr marL="0" indent="0">
              <a:buNone/>
            </a:pPr>
            <a:r>
              <a:rPr lang="en-CA" dirty="0" smtClean="0"/>
              <a:t>+</a:t>
            </a:r>
            <a:r>
              <a:rPr lang="en-CA" dirty="0" err="1" smtClean="0"/>
              <a:t>Ezeribe</a:t>
            </a:r>
            <a:r>
              <a:rPr lang="en-CA" dirty="0" smtClean="0"/>
              <a:t> Sunday</a:t>
            </a:r>
            <a:endParaRPr lang="en-CA" dirty="0"/>
          </a:p>
        </p:txBody>
      </p:sp>
      <p:sp>
        <p:nvSpPr>
          <p:cNvPr id="6" name="Content Placeholder 5"/>
          <p:cNvSpPr>
            <a:spLocks noGrp="1"/>
          </p:cNvSpPr>
          <p:nvPr>
            <p:ph sz="half" idx="2"/>
          </p:nvPr>
        </p:nvSpPr>
        <p:spPr>
          <a:xfrm>
            <a:off x="4648200" y="1524000"/>
            <a:ext cx="4038600" cy="5334000"/>
          </a:xfrm>
        </p:spPr>
        <p:txBody>
          <a:bodyPr>
            <a:normAutofit fontScale="77500" lnSpcReduction="20000"/>
          </a:bodyPr>
          <a:lstStyle/>
          <a:p>
            <a:pPr marL="0" indent="0">
              <a:buNone/>
            </a:pPr>
            <a:r>
              <a:rPr lang="en-CA" dirty="0" smtClean="0"/>
              <a:t>+Roger </a:t>
            </a:r>
            <a:r>
              <a:rPr lang="en-CA" dirty="0"/>
              <a:t>LI POOK </a:t>
            </a:r>
            <a:r>
              <a:rPr lang="en-CA" dirty="0" smtClean="0"/>
              <a:t>THAN</a:t>
            </a:r>
          </a:p>
          <a:p>
            <a:pPr marL="0" indent="0">
              <a:buNone/>
            </a:pPr>
            <a:r>
              <a:rPr lang="en-CA" dirty="0" smtClean="0"/>
              <a:t>+Georges </a:t>
            </a:r>
            <a:r>
              <a:rPr lang="en-CA" dirty="0"/>
              <a:t>&amp; Denise LI ON </a:t>
            </a:r>
            <a:r>
              <a:rPr lang="en-CA" dirty="0" smtClean="0"/>
              <a:t>WING</a:t>
            </a:r>
          </a:p>
          <a:p>
            <a:pPr marL="0" indent="0">
              <a:buNone/>
            </a:pPr>
            <a:r>
              <a:rPr lang="en-CA" dirty="0" smtClean="0"/>
              <a:t>+John </a:t>
            </a:r>
            <a:r>
              <a:rPr lang="en-CA" dirty="0"/>
              <a:t>&amp; Marie LI POOK </a:t>
            </a:r>
            <a:r>
              <a:rPr lang="en-CA" dirty="0" smtClean="0"/>
              <a:t>THAN</a:t>
            </a:r>
          </a:p>
          <a:p>
            <a:pPr marL="0" indent="0">
              <a:buNone/>
            </a:pPr>
            <a:r>
              <a:rPr lang="en-US" dirty="0" smtClean="0"/>
              <a:t>+</a:t>
            </a:r>
            <a:r>
              <a:rPr lang="en-CA" dirty="0"/>
              <a:t> Raymond &amp; Moy Yoon LI POOK </a:t>
            </a:r>
            <a:r>
              <a:rPr lang="en-CA" dirty="0" smtClean="0"/>
              <a:t>THAN</a:t>
            </a:r>
          </a:p>
          <a:p>
            <a:pPr marL="0" indent="0">
              <a:buNone/>
            </a:pPr>
            <a:r>
              <a:rPr lang="en-US" dirty="0" smtClean="0"/>
              <a:t>+</a:t>
            </a:r>
            <a:r>
              <a:rPr lang="en-CA" dirty="0"/>
              <a:t>Robert LI POOK </a:t>
            </a:r>
            <a:r>
              <a:rPr lang="en-CA" dirty="0" smtClean="0"/>
              <a:t>THAN</a:t>
            </a:r>
          </a:p>
          <a:p>
            <a:pPr marL="0" indent="0">
              <a:buNone/>
            </a:pPr>
            <a:r>
              <a:rPr lang="en-US" dirty="0" smtClean="0"/>
              <a:t>+</a:t>
            </a:r>
            <a:r>
              <a:rPr lang="en-CA" dirty="0"/>
              <a:t>James LI POOK </a:t>
            </a:r>
            <a:r>
              <a:rPr lang="en-CA" dirty="0" smtClean="0"/>
              <a:t>THAN</a:t>
            </a:r>
          </a:p>
          <a:p>
            <a:pPr marL="0" indent="0">
              <a:buNone/>
            </a:pPr>
            <a:r>
              <a:rPr lang="en-US" dirty="0" smtClean="0"/>
              <a:t>+</a:t>
            </a:r>
            <a:r>
              <a:rPr lang="en-CA" dirty="0"/>
              <a:t>George LI POOK </a:t>
            </a:r>
            <a:r>
              <a:rPr lang="en-CA" dirty="0" smtClean="0"/>
              <a:t>THAN</a:t>
            </a:r>
          </a:p>
          <a:p>
            <a:pPr marL="0" indent="0">
              <a:buNone/>
            </a:pPr>
            <a:r>
              <a:rPr lang="en-US" dirty="0" smtClean="0"/>
              <a:t>+</a:t>
            </a:r>
            <a:r>
              <a:rPr lang="en-CA" dirty="0"/>
              <a:t>Nay Li </a:t>
            </a:r>
            <a:r>
              <a:rPr lang="en-CA" dirty="0" err="1"/>
              <a:t>LI</a:t>
            </a:r>
            <a:r>
              <a:rPr lang="en-CA" dirty="0"/>
              <a:t> POOK </a:t>
            </a:r>
            <a:r>
              <a:rPr lang="en-CA" dirty="0" smtClean="0"/>
              <a:t>THAN</a:t>
            </a:r>
          </a:p>
          <a:p>
            <a:pPr marL="0" indent="0">
              <a:buNone/>
            </a:pPr>
            <a:r>
              <a:rPr lang="en-US" dirty="0" smtClean="0"/>
              <a:t>+</a:t>
            </a:r>
            <a:r>
              <a:rPr lang="en-CA" dirty="0"/>
              <a:t>Roger LI HOW </a:t>
            </a:r>
            <a:r>
              <a:rPr lang="en-CA" dirty="0" smtClean="0"/>
              <a:t>CHONG</a:t>
            </a:r>
          </a:p>
          <a:p>
            <a:pPr marL="0" indent="0">
              <a:buNone/>
            </a:pPr>
            <a:r>
              <a:rPr lang="en-US" dirty="0" smtClean="0"/>
              <a:t>+</a:t>
            </a:r>
            <a:r>
              <a:rPr lang="en-CA" dirty="0"/>
              <a:t>Dorothy </a:t>
            </a:r>
            <a:r>
              <a:rPr lang="en-CA" dirty="0" smtClean="0"/>
              <a:t>Li</a:t>
            </a:r>
          </a:p>
          <a:p>
            <a:pPr marL="0" indent="0">
              <a:buNone/>
            </a:pPr>
            <a:r>
              <a:rPr lang="en-US" dirty="0" smtClean="0"/>
              <a:t>+</a:t>
            </a:r>
            <a:r>
              <a:rPr lang="en-CA" dirty="0"/>
              <a:t>Great Grandma </a:t>
            </a:r>
            <a:r>
              <a:rPr lang="en-CA" dirty="0" smtClean="0"/>
              <a:t>CHEUNG</a:t>
            </a:r>
          </a:p>
          <a:p>
            <a:pPr marL="0" indent="0">
              <a:buNone/>
            </a:pPr>
            <a:r>
              <a:rPr lang="en-US" dirty="0" smtClean="0"/>
              <a:t>+</a:t>
            </a:r>
            <a:r>
              <a:rPr lang="en-CA" dirty="0" err="1"/>
              <a:t>Jax</a:t>
            </a:r>
            <a:r>
              <a:rPr lang="en-CA" dirty="0"/>
              <a:t> LI ON </a:t>
            </a:r>
            <a:r>
              <a:rPr lang="en-CA" dirty="0" smtClean="0"/>
              <a:t>WING</a:t>
            </a:r>
          </a:p>
          <a:p>
            <a:pPr marL="0" indent="0">
              <a:buNone/>
            </a:pPr>
            <a:r>
              <a:rPr lang="en-US" dirty="0" smtClean="0"/>
              <a:t>+</a:t>
            </a:r>
            <a:r>
              <a:rPr lang="en-CA" dirty="0"/>
              <a:t>Li On </a:t>
            </a:r>
            <a:r>
              <a:rPr lang="en-CA" dirty="0" smtClean="0"/>
              <a:t>Foo</a:t>
            </a:r>
          </a:p>
          <a:p>
            <a:pPr marL="0" indent="0">
              <a:buNone/>
            </a:pPr>
            <a:r>
              <a:rPr lang="en-US" dirty="0" smtClean="0"/>
              <a:t>+</a:t>
            </a:r>
            <a:r>
              <a:rPr lang="en-CA" dirty="0"/>
              <a:t>Paul TANG HUNG </a:t>
            </a:r>
            <a:r>
              <a:rPr lang="en-CA" dirty="0" smtClean="0"/>
              <a:t>TSEUNG</a:t>
            </a:r>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272979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9144000" cy="1057656"/>
          </a:xfrm>
        </p:spPr>
        <p:txBody>
          <a:bodyPr/>
          <a:lstStyle/>
          <a:p>
            <a:r>
              <a:rPr lang="en-US" sz="3200" dirty="0">
                <a:solidFill>
                  <a:schemeClr val="tx1"/>
                </a:solidFill>
                <a:latin typeface="Copperplate Gothic Light" panose="020E0507020206020404" pitchFamily="34" charset="0"/>
              </a:rPr>
              <a:t>Eternal rest, grant unto them, </a:t>
            </a:r>
            <a:r>
              <a:rPr lang="en-US" sz="3200" dirty="0" smtClean="0">
                <a:solidFill>
                  <a:schemeClr val="tx1"/>
                </a:solidFill>
                <a:latin typeface="Copperplate Gothic Light" panose="020E0507020206020404" pitchFamily="34" charset="0"/>
              </a:rPr>
              <a:t>O Lord</a:t>
            </a:r>
            <a:r>
              <a:rPr lang="en-US" sz="3200" dirty="0"/>
              <a:t>.</a:t>
            </a:r>
            <a:endParaRPr lang="en-CA" sz="3200" dirty="0"/>
          </a:p>
        </p:txBody>
      </p:sp>
      <p:sp>
        <p:nvSpPr>
          <p:cNvPr id="3" name="Text Placeholder 2"/>
          <p:cNvSpPr>
            <a:spLocks noGrp="1"/>
          </p:cNvSpPr>
          <p:nvPr>
            <p:ph type="body" idx="1"/>
          </p:nvPr>
        </p:nvSpPr>
        <p:spPr>
          <a:xfrm>
            <a:off x="5105400" y="1981200"/>
            <a:ext cx="3810000" cy="4724400"/>
          </a:xfrm>
        </p:spPr>
        <p:txBody>
          <a:bodyPr/>
          <a:lstStyle/>
          <a:p>
            <a:r>
              <a:rPr lang="en-CA" dirty="0"/>
              <a:t>+</a:t>
            </a:r>
            <a:r>
              <a:rPr lang="en-CA" sz="2800" dirty="0"/>
              <a:t>Alfred </a:t>
            </a:r>
            <a:r>
              <a:rPr lang="en-CA" sz="2800" dirty="0" err="1"/>
              <a:t>Stockle</a:t>
            </a:r>
            <a:endParaRPr lang="en-CA" sz="2800" dirty="0"/>
          </a:p>
          <a:p>
            <a:r>
              <a:rPr lang="en-CA" sz="2800" dirty="0"/>
              <a:t>+Hannelore Manz</a:t>
            </a:r>
          </a:p>
          <a:p>
            <a:r>
              <a:rPr lang="en-CA" sz="2800" dirty="0"/>
              <a:t>+Helene Manz</a:t>
            </a:r>
          </a:p>
          <a:p>
            <a:r>
              <a:rPr lang="en-US" sz="2800" dirty="0"/>
              <a:t>+</a:t>
            </a:r>
            <a:r>
              <a:rPr lang="en-CA" sz="2800" dirty="0"/>
              <a:t>Eduard Manz</a:t>
            </a:r>
          </a:p>
          <a:p>
            <a:r>
              <a:rPr lang="en-US" sz="2800" dirty="0"/>
              <a:t>+</a:t>
            </a:r>
            <a:r>
              <a:rPr lang="en-CA" sz="2800" dirty="0"/>
              <a:t>Frederick Manz</a:t>
            </a:r>
          </a:p>
          <a:p>
            <a:endParaRPr lang="en-CA" dirty="0"/>
          </a:p>
        </p:txBody>
      </p:sp>
      <p:sp>
        <p:nvSpPr>
          <p:cNvPr id="4" name="Text Placeholder 2"/>
          <p:cNvSpPr txBox="1">
            <a:spLocks/>
          </p:cNvSpPr>
          <p:nvPr/>
        </p:nvSpPr>
        <p:spPr>
          <a:xfrm>
            <a:off x="533400" y="1905000"/>
            <a:ext cx="3810000" cy="4724400"/>
          </a:xfrm>
          <a:prstGeom prst="rect">
            <a:avLst/>
          </a:prstGeom>
        </p:spPr>
        <p:txBody>
          <a:bodyPr vert="horz" lIns="45720" rIns="45720" anchor="t">
            <a:normAutofit lnSpcReduction="10000"/>
          </a:bodyPr>
          <a:lstStyle>
            <a:lvl1pPr marL="0" indent="0" algn="l" rtl="0"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CA" sz="2800" dirty="0" smtClean="0"/>
              <a:t>+Gilbert and Joyce Duncan and their deceased relatives</a:t>
            </a:r>
          </a:p>
          <a:p>
            <a:endParaRPr lang="en-US" sz="2800" dirty="0"/>
          </a:p>
          <a:p>
            <a:r>
              <a:rPr lang="en-US" sz="2800" dirty="0" smtClean="0"/>
              <a:t>+Therese Cheung</a:t>
            </a:r>
          </a:p>
          <a:p>
            <a:endParaRPr lang="en-US" sz="2800" dirty="0"/>
          </a:p>
          <a:p>
            <a:r>
              <a:rPr lang="en-US" sz="2800" dirty="0" smtClean="0"/>
              <a:t>+Theresa Allison</a:t>
            </a:r>
          </a:p>
          <a:p>
            <a:endParaRPr lang="en-US" sz="2800" dirty="0"/>
          </a:p>
          <a:p>
            <a:r>
              <a:rPr lang="en-CA" sz="2800" dirty="0"/>
              <a:t>+John &amp; Wan </a:t>
            </a:r>
            <a:r>
              <a:rPr lang="en-CA" sz="2800" dirty="0" err="1"/>
              <a:t>Kiu</a:t>
            </a:r>
            <a:r>
              <a:rPr lang="en-CA" sz="2800" dirty="0"/>
              <a:t> Chang</a:t>
            </a:r>
          </a:p>
          <a:p>
            <a:endParaRPr lang="en-US" sz="2800" dirty="0" smtClean="0"/>
          </a:p>
          <a:p>
            <a:endParaRPr lang="en-US" dirty="0"/>
          </a:p>
        </p:txBody>
      </p:sp>
    </p:spTree>
    <p:extLst>
      <p:ext uri="{BB962C8B-B14F-4D97-AF65-F5344CB8AC3E}">
        <p14:creationId xmlns:p14="http://schemas.microsoft.com/office/powerpoint/2010/main" val="282056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838200"/>
          </a:xfrm>
        </p:spPr>
        <p:txBody>
          <a:bodyPr>
            <a:normAutofit fontScale="90000"/>
          </a:bodyPr>
          <a:lstStyle/>
          <a:p>
            <a:r>
              <a:rPr lang="en-US" sz="3600" dirty="0" smtClean="0">
                <a:latin typeface="Copperplate Gothic Light" panose="020E0507020206020404" pitchFamily="34" charset="0"/>
              </a:rPr>
              <a:t>Eternal rest, grant unto them, O Lord</a:t>
            </a:r>
            <a:r>
              <a:rPr lang="en-US" sz="3600" dirty="0" smtClean="0"/>
              <a:t>.</a:t>
            </a:r>
            <a:endParaRPr lang="en-CA" sz="3600" dirty="0"/>
          </a:p>
        </p:txBody>
      </p:sp>
      <p:sp>
        <p:nvSpPr>
          <p:cNvPr id="3" name="Content Placeholder 2"/>
          <p:cNvSpPr>
            <a:spLocks noGrp="1"/>
          </p:cNvSpPr>
          <p:nvPr>
            <p:ph sz="half" idx="1"/>
          </p:nvPr>
        </p:nvSpPr>
        <p:spPr>
          <a:xfrm>
            <a:off x="228600" y="1371600"/>
            <a:ext cx="4267200" cy="4648200"/>
          </a:xfrm>
        </p:spPr>
        <p:txBody>
          <a:bodyPr>
            <a:normAutofit fontScale="92500" lnSpcReduction="20000"/>
          </a:bodyPr>
          <a:lstStyle/>
          <a:p>
            <a:pPr marL="0" indent="0">
              <a:buNone/>
            </a:pPr>
            <a:endParaRPr lang="en-CA" sz="3800" dirty="0"/>
          </a:p>
          <a:p>
            <a:pPr marL="0" indent="0">
              <a:buNone/>
            </a:pPr>
            <a:r>
              <a:rPr lang="en-CA" sz="3300" dirty="0" smtClean="0"/>
              <a:t>+Jack </a:t>
            </a:r>
            <a:r>
              <a:rPr lang="en-CA" sz="3300" dirty="0"/>
              <a:t>CHENG Chong Lee</a:t>
            </a:r>
            <a:r>
              <a:rPr lang="en-CA" sz="3300" dirty="0" smtClean="0"/>
              <a:t>,</a:t>
            </a:r>
          </a:p>
          <a:p>
            <a:pPr marL="0" indent="0">
              <a:buNone/>
            </a:pPr>
            <a:r>
              <a:rPr lang="en-CA" sz="3300" dirty="0"/>
              <a:t>+</a:t>
            </a:r>
            <a:r>
              <a:rPr lang="en-CA" sz="3300" dirty="0" smtClean="0"/>
              <a:t> </a:t>
            </a:r>
            <a:r>
              <a:rPr lang="en-CA" sz="3300" dirty="0"/>
              <a:t>CHENG NG Wai </a:t>
            </a:r>
            <a:r>
              <a:rPr lang="en-CA" sz="3300" dirty="0" smtClean="0"/>
              <a:t>Yee</a:t>
            </a:r>
          </a:p>
          <a:p>
            <a:pPr marL="0" indent="0">
              <a:buNone/>
            </a:pPr>
            <a:r>
              <a:rPr lang="en-CA" sz="3300" dirty="0"/>
              <a:t>+</a:t>
            </a:r>
            <a:r>
              <a:rPr lang="en-CA" sz="3300" dirty="0" smtClean="0"/>
              <a:t>Annie CHENG</a:t>
            </a:r>
          </a:p>
          <a:p>
            <a:pPr marL="0" indent="0">
              <a:buNone/>
            </a:pPr>
            <a:endParaRPr lang="en-CA" sz="3300" dirty="0" smtClean="0"/>
          </a:p>
          <a:p>
            <a:pPr marL="0" indent="0">
              <a:buNone/>
            </a:pPr>
            <a:r>
              <a:rPr lang="en-CA" sz="3300" dirty="0" smtClean="0"/>
              <a:t>+ James </a:t>
            </a:r>
            <a:r>
              <a:rPr lang="en-CA" sz="3300" dirty="0"/>
              <a:t>Chang Kang </a:t>
            </a:r>
            <a:r>
              <a:rPr lang="en-CA" sz="3300" dirty="0" err="1" smtClean="0"/>
              <a:t>Chiao</a:t>
            </a:r>
            <a:endParaRPr lang="en-CA" sz="3300" dirty="0" smtClean="0"/>
          </a:p>
          <a:p>
            <a:pPr marL="0" indent="0">
              <a:buNone/>
            </a:pPr>
            <a:endParaRPr lang="en-CA" sz="3300" dirty="0"/>
          </a:p>
          <a:p>
            <a:pPr marL="0" indent="0">
              <a:buNone/>
            </a:pPr>
            <a:r>
              <a:rPr lang="en-CA" sz="3300" dirty="0" smtClean="0"/>
              <a:t>+Richard </a:t>
            </a:r>
            <a:r>
              <a:rPr lang="en-CA" sz="3300" dirty="0" err="1" smtClean="0"/>
              <a:t>Attai</a:t>
            </a:r>
            <a:endParaRPr lang="en-CA" sz="3300" dirty="0" smtClean="0"/>
          </a:p>
          <a:p>
            <a:pPr marL="0" indent="0">
              <a:buNone/>
            </a:pPr>
            <a:endParaRPr lang="en-CA" sz="2000" dirty="0" smtClean="0"/>
          </a:p>
        </p:txBody>
      </p:sp>
      <p:sp>
        <p:nvSpPr>
          <p:cNvPr id="4" name="Content Placeholder 3"/>
          <p:cNvSpPr>
            <a:spLocks noGrp="1"/>
          </p:cNvSpPr>
          <p:nvPr>
            <p:ph sz="half" idx="2"/>
          </p:nvPr>
        </p:nvSpPr>
        <p:spPr>
          <a:xfrm>
            <a:off x="4343400" y="1371600"/>
            <a:ext cx="4343400" cy="4343400"/>
          </a:xfrm>
        </p:spPr>
        <p:txBody>
          <a:bodyPr>
            <a:normAutofit fontScale="92500" lnSpcReduction="20000"/>
          </a:bodyPr>
          <a:lstStyle/>
          <a:p>
            <a:endParaRPr lang="en-CA" sz="3800" dirty="0" smtClean="0"/>
          </a:p>
          <a:p>
            <a:pPr marL="0" indent="0">
              <a:buNone/>
            </a:pPr>
            <a:r>
              <a:rPr lang="en-CA" sz="3500" dirty="0" smtClean="0"/>
              <a:t>+</a:t>
            </a:r>
            <a:r>
              <a:rPr lang="en-CA" sz="3500" dirty="0" err="1" smtClean="0"/>
              <a:t>Michelina</a:t>
            </a:r>
            <a:r>
              <a:rPr lang="en-CA" sz="3500" dirty="0"/>
              <a:t> </a:t>
            </a:r>
            <a:r>
              <a:rPr lang="en-CA" sz="3500" dirty="0" err="1" smtClean="0"/>
              <a:t>Cornacchia</a:t>
            </a:r>
            <a:endParaRPr lang="en-CA" sz="3500" dirty="0" smtClean="0"/>
          </a:p>
          <a:p>
            <a:pPr marL="0" indent="0">
              <a:buNone/>
            </a:pPr>
            <a:r>
              <a:rPr lang="en-CA" sz="3500" dirty="0"/>
              <a:t>+</a:t>
            </a:r>
            <a:r>
              <a:rPr lang="en-CA" sz="3500" dirty="0" smtClean="0"/>
              <a:t>Michael </a:t>
            </a:r>
            <a:r>
              <a:rPr lang="en-CA" sz="3500" dirty="0" err="1" smtClean="0"/>
              <a:t>Masiak</a:t>
            </a:r>
            <a:endParaRPr lang="en-CA" sz="3500" dirty="0" smtClean="0"/>
          </a:p>
          <a:p>
            <a:pPr marL="0" indent="0">
              <a:buNone/>
            </a:pPr>
            <a:r>
              <a:rPr lang="en-CA" sz="3500" dirty="0"/>
              <a:t>+</a:t>
            </a:r>
            <a:r>
              <a:rPr lang="en-CA" sz="3500" dirty="0" smtClean="0"/>
              <a:t> </a:t>
            </a:r>
            <a:r>
              <a:rPr lang="en-CA" sz="3500" dirty="0"/>
              <a:t>Joe </a:t>
            </a:r>
            <a:r>
              <a:rPr lang="en-CA" sz="3500" dirty="0" err="1" smtClean="0"/>
              <a:t>D’Abbruzzo</a:t>
            </a:r>
            <a:endParaRPr lang="en-CA" sz="3500" dirty="0" smtClean="0"/>
          </a:p>
          <a:p>
            <a:pPr marL="0" indent="0">
              <a:buNone/>
            </a:pPr>
            <a:r>
              <a:rPr lang="en-CA" sz="3500" dirty="0"/>
              <a:t>+</a:t>
            </a:r>
            <a:r>
              <a:rPr lang="en-CA" sz="3500" dirty="0" smtClean="0"/>
              <a:t> </a:t>
            </a:r>
            <a:r>
              <a:rPr lang="en-CA" sz="3500" dirty="0"/>
              <a:t>Andrew Robinson</a:t>
            </a:r>
          </a:p>
          <a:p>
            <a:endParaRPr lang="en-CA" sz="39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4495800"/>
            <a:ext cx="3429001" cy="142875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835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a:bodyPr>
          <a:lstStyle/>
          <a:p>
            <a:pPr algn="ctr"/>
            <a:r>
              <a:rPr lang="en-US" sz="3600" dirty="0">
                <a:latin typeface="Copperplate Gothic Light" panose="020E0507020206020404" pitchFamily="34" charset="0"/>
              </a:rPr>
              <a:t>Eternal rest, </a:t>
            </a:r>
            <a:r>
              <a:rPr lang="en-US" sz="3600" dirty="0" smtClean="0">
                <a:latin typeface="Copperplate Gothic Light" panose="020E0507020206020404" pitchFamily="34" charset="0"/>
              </a:rPr>
              <a:t/>
            </a:r>
            <a:br>
              <a:rPr lang="en-US" sz="3600" dirty="0" smtClean="0">
                <a:latin typeface="Copperplate Gothic Light" panose="020E0507020206020404" pitchFamily="34" charset="0"/>
              </a:rPr>
            </a:br>
            <a:r>
              <a:rPr lang="en-US" sz="3600" dirty="0" smtClean="0">
                <a:latin typeface="Copperplate Gothic Light" panose="020E0507020206020404" pitchFamily="34" charset="0"/>
              </a:rPr>
              <a:t>grant </a:t>
            </a:r>
            <a:r>
              <a:rPr lang="en-US" sz="3600" dirty="0">
                <a:latin typeface="Copperplate Gothic Light" panose="020E0507020206020404" pitchFamily="34" charset="0"/>
              </a:rPr>
              <a:t>unto them, O Lord</a:t>
            </a:r>
            <a:endParaRPr lang="en-CA" sz="3600" dirty="0"/>
          </a:p>
        </p:txBody>
      </p:sp>
      <p:sp>
        <p:nvSpPr>
          <p:cNvPr id="3" name="Content Placeholder 2"/>
          <p:cNvSpPr>
            <a:spLocks noGrp="1"/>
          </p:cNvSpPr>
          <p:nvPr>
            <p:ph sz="half" idx="1"/>
          </p:nvPr>
        </p:nvSpPr>
        <p:spPr>
          <a:xfrm>
            <a:off x="304800" y="1920084"/>
            <a:ext cx="4267200" cy="4785515"/>
          </a:xfrm>
        </p:spPr>
        <p:txBody>
          <a:bodyPr>
            <a:normAutofit fontScale="92500" lnSpcReduction="20000"/>
          </a:bodyPr>
          <a:lstStyle/>
          <a:p>
            <a:pPr marL="0" indent="0">
              <a:buNone/>
            </a:pPr>
            <a:r>
              <a:rPr lang="en-CA" sz="2800" dirty="0"/>
              <a:t>+Francesco &amp; </a:t>
            </a:r>
            <a:r>
              <a:rPr lang="en-CA" sz="2800" dirty="0" err="1"/>
              <a:t>Giusseppina</a:t>
            </a:r>
            <a:r>
              <a:rPr lang="en-CA" sz="2800" dirty="0"/>
              <a:t> </a:t>
            </a:r>
            <a:r>
              <a:rPr lang="en-CA" sz="2800" dirty="0" err="1"/>
              <a:t>Scarcello</a:t>
            </a:r>
            <a:r>
              <a:rPr lang="en-CA" sz="2800" dirty="0"/>
              <a:t> </a:t>
            </a:r>
          </a:p>
          <a:p>
            <a:pPr marL="0" indent="0">
              <a:buNone/>
            </a:pPr>
            <a:r>
              <a:rPr lang="en-CA" sz="2800" dirty="0"/>
              <a:t>+Paul&amp; Evelyn Farrah</a:t>
            </a:r>
          </a:p>
          <a:p>
            <a:pPr marL="0" indent="0">
              <a:buNone/>
            </a:pPr>
            <a:r>
              <a:rPr lang="en-CA" sz="2800" dirty="0"/>
              <a:t>+ Amelia </a:t>
            </a:r>
            <a:r>
              <a:rPr lang="en-CA" sz="2800" dirty="0" err="1" smtClean="0"/>
              <a:t>Bozzo</a:t>
            </a:r>
            <a:endParaRPr lang="en-CA" sz="2800" dirty="0"/>
          </a:p>
          <a:p>
            <a:pPr marL="0" indent="0">
              <a:buNone/>
            </a:pPr>
            <a:r>
              <a:rPr lang="en-CA" sz="2800" dirty="0"/>
              <a:t>+Ettore </a:t>
            </a:r>
            <a:r>
              <a:rPr lang="en-CA" sz="2800" dirty="0" err="1"/>
              <a:t>Spadafora</a:t>
            </a:r>
            <a:endParaRPr lang="en-CA" sz="2800" dirty="0"/>
          </a:p>
          <a:p>
            <a:pPr marL="0" indent="0">
              <a:buNone/>
            </a:pPr>
            <a:r>
              <a:rPr lang="en-CA" sz="2800" dirty="0"/>
              <a:t>+Bill </a:t>
            </a:r>
            <a:r>
              <a:rPr lang="en-CA" sz="2800" dirty="0" err="1"/>
              <a:t>Weisser</a:t>
            </a:r>
            <a:endParaRPr lang="en-CA" sz="2800" dirty="0"/>
          </a:p>
          <a:p>
            <a:pPr marL="0" indent="0">
              <a:buNone/>
            </a:pPr>
            <a:r>
              <a:rPr lang="en-CA" sz="2800" dirty="0"/>
              <a:t>+Sergio </a:t>
            </a:r>
            <a:r>
              <a:rPr lang="en-CA" sz="2800" dirty="0" err="1"/>
              <a:t>Dodaro</a:t>
            </a:r>
            <a:endParaRPr lang="en-CA" sz="2800" dirty="0"/>
          </a:p>
          <a:p>
            <a:pPr marL="0" indent="0">
              <a:buNone/>
            </a:pPr>
            <a:r>
              <a:rPr lang="en-CA" sz="2800" dirty="0"/>
              <a:t>+</a:t>
            </a:r>
            <a:r>
              <a:rPr lang="en-CA" sz="2800" dirty="0" err="1"/>
              <a:t>Annina</a:t>
            </a:r>
            <a:endParaRPr lang="en-CA" sz="2800" dirty="0"/>
          </a:p>
          <a:p>
            <a:pPr marL="0" indent="0">
              <a:buNone/>
            </a:pPr>
            <a:r>
              <a:rPr lang="en-CA" sz="2800" dirty="0"/>
              <a:t>+Giuseppe </a:t>
            </a:r>
            <a:r>
              <a:rPr lang="en-CA" sz="2800" dirty="0" err="1"/>
              <a:t>Scarcello</a:t>
            </a:r>
            <a:endParaRPr lang="en-CA" sz="2800" dirty="0"/>
          </a:p>
          <a:p>
            <a:pPr marL="0" indent="0">
              <a:buNone/>
            </a:pPr>
            <a:r>
              <a:rPr lang="en-CA" sz="2800" dirty="0"/>
              <a:t>+Peter </a:t>
            </a:r>
            <a:r>
              <a:rPr lang="en-CA" sz="2800" dirty="0" err="1"/>
              <a:t>Fairweather</a:t>
            </a:r>
            <a:endParaRPr lang="en-CA" sz="2800" dirty="0"/>
          </a:p>
          <a:p>
            <a:pPr marL="0" indent="0">
              <a:buNone/>
            </a:pPr>
            <a:r>
              <a:rPr lang="en-CA" sz="2800" dirty="0"/>
              <a:t>+Aunt Lina</a:t>
            </a:r>
          </a:p>
          <a:p>
            <a:pPr marL="0" indent="0">
              <a:buNone/>
            </a:pPr>
            <a:r>
              <a:rPr lang="en-CA" sz="2800" dirty="0"/>
              <a:t>+</a:t>
            </a:r>
            <a:r>
              <a:rPr lang="en-CA" sz="2800" dirty="0" err="1"/>
              <a:t>Florette</a:t>
            </a:r>
            <a:r>
              <a:rPr lang="en-CA" sz="2800" dirty="0"/>
              <a:t> Farrah</a:t>
            </a:r>
          </a:p>
          <a:p>
            <a:endParaRPr lang="en-CA" dirty="0"/>
          </a:p>
        </p:txBody>
      </p:sp>
      <p:sp>
        <p:nvSpPr>
          <p:cNvPr id="4" name="Content Placeholder 3"/>
          <p:cNvSpPr>
            <a:spLocks noGrp="1"/>
          </p:cNvSpPr>
          <p:nvPr>
            <p:ph sz="half" idx="2"/>
          </p:nvPr>
        </p:nvSpPr>
        <p:spPr>
          <a:xfrm>
            <a:off x="4800600" y="1920084"/>
            <a:ext cx="4267200" cy="4556915"/>
          </a:xfrm>
        </p:spPr>
        <p:txBody>
          <a:bodyPr>
            <a:normAutofit fontScale="92500" lnSpcReduction="20000"/>
          </a:bodyPr>
          <a:lstStyle/>
          <a:p>
            <a:pPr marL="0" indent="0">
              <a:buNone/>
            </a:pPr>
            <a:r>
              <a:rPr lang="en-CA" sz="3300" dirty="0"/>
              <a:t>+Gino </a:t>
            </a:r>
            <a:r>
              <a:rPr lang="en-CA" sz="3300" dirty="0" smtClean="0"/>
              <a:t>Rinaldi</a:t>
            </a:r>
          </a:p>
          <a:p>
            <a:pPr marL="0" indent="0">
              <a:buNone/>
            </a:pPr>
            <a:r>
              <a:rPr lang="en-CA" sz="3300" dirty="0"/>
              <a:t>+</a:t>
            </a:r>
            <a:r>
              <a:rPr lang="en-CA" sz="3300" dirty="0" smtClean="0"/>
              <a:t>Sara </a:t>
            </a:r>
            <a:r>
              <a:rPr lang="en-CA" sz="3300" dirty="0"/>
              <a:t>Orsini</a:t>
            </a:r>
          </a:p>
          <a:p>
            <a:pPr marL="0" indent="0">
              <a:buNone/>
            </a:pPr>
            <a:r>
              <a:rPr lang="en-CA" sz="3300" dirty="0"/>
              <a:t>+Sara Elizabeth Smith</a:t>
            </a:r>
          </a:p>
          <a:p>
            <a:pPr marL="0" indent="0">
              <a:buNone/>
            </a:pPr>
            <a:r>
              <a:rPr lang="en-CA" sz="3300" dirty="0"/>
              <a:t>+ Ida Fortuna</a:t>
            </a:r>
          </a:p>
          <a:p>
            <a:pPr marL="0" indent="0">
              <a:buNone/>
            </a:pPr>
            <a:r>
              <a:rPr lang="en-CA" sz="3300" dirty="0"/>
              <a:t>+Giuseppe Orsini</a:t>
            </a:r>
          </a:p>
          <a:p>
            <a:pPr marL="0" indent="0">
              <a:buNone/>
            </a:pPr>
            <a:r>
              <a:rPr lang="en-CA" sz="3300" dirty="0"/>
              <a:t>+Lorena </a:t>
            </a:r>
            <a:r>
              <a:rPr lang="en-CA" sz="3300" dirty="0" err="1"/>
              <a:t>Servidio</a:t>
            </a:r>
            <a:endParaRPr lang="en-CA" sz="3300" dirty="0"/>
          </a:p>
          <a:p>
            <a:pPr marL="0" indent="0">
              <a:buNone/>
            </a:pPr>
            <a:r>
              <a:rPr lang="en-CA" sz="3300" dirty="0"/>
              <a:t>+Emma &amp;Luigi </a:t>
            </a:r>
            <a:r>
              <a:rPr lang="en-CA" sz="3300" dirty="0" err="1"/>
              <a:t>Petracca</a:t>
            </a:r>
            <a:endParaRPr lang="en-CA" sz="3300" dirty="0"/>
          </a:p>
          <a:p>
            <a:endParaRPr lang="en-CA" dirty="0"/>
          </a:p>
        </p:txBody>
      </p:sp>
    </p:spTree>
    <p:extLst>
      <p:ext uri="{BB962C8B-B14F-4D97-AF65-F5344CB8AC3E}">
        <p14:creationId xmlns:p14="http://schemas.microsoft.com/office/powerpoint/2010/main" val="3443625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CA" dirty="0" smtClean="0"/>
              <a:t>+Abel </a:t>
            </a:r>
            <a:r>
              <a:rPr lang="en-CA" dirty="0"/>
              <a:t>De </a:t>
            </a:r>
            <a:r>
              <a:rPr lang="en-CA" dirty="0" smtClean="0"/>
              <a:t>Silva</a:t>
            </a:r>
          </a:p>
          <a:p>
            <a:pPr marL="0" indent="0">
              <a:buNone/>
            </a:pPr>
            <a:r>
              <a:rPr lang="en-US" dirty="0" smtClean="0"/>
              <a:t>+</a:t>
            </a:r>
            <a:r>
              <a:rPr lang="en-CA" dirty="0" err="1"/>
              <a:t>Adelphina</a:t>
            </a:r>
            <a:r>
              <a:rPr lang="en-CA" dirty="0"/>
              <a:t> </a:t>
            </a:r>
            <a:r>
              <a:rPr lang="en-CA" dirty="0" smtClean="0"/>
              <a:t>Fernandes</a:t>
            </a:r>
          </a:p>
          <a:p>
            <a:pPr marL="0" indent="0">
              <a:buNone/>
            </a:pPr>
            <a:r>
              <a:rPr lang="en-CA" dirty="0" smtClean="0"/>
              <a:t>+Florida </a:t>
            </a:r>
            <a:r>
              <a:rPr lang="en-CA" dirty="0" err="1" smtClean="0"/>
              <a:t>Uy</a:t>
            </a:r>
            <a:endParaRPr lang="en-CA" dirty="0" smtClean="0"/>
          </a:p>
          <a:p>
            <a:pPr marL="0" indent="0">
              <a:buNone/>
            </a:pPr>
            <a:r>
              <a:rPr lang="en-US" dirty="0" smtClean="0"/>
              <a:t>+</a:t>
            </a:r>
            <a:r>
              <a:rPr lang="en-CA" dirty="0"/>
              <a:t>Concordia </a:t>
            </a:r>
            <a:r>
              <a:rPr lang="en-CA" dirty="0" err="1"/>
              <a:t>Uy</a:t>
            </a:r>
            <a:r>
              <a:rPr lang="en-CA" dirty="0"/>
              <a:t> </a:t>
            </a:r>
            <a:r>
              <a:rPr lang="en-CA" dirty="0" smtClean="0"/>
              <a:t>Miranda</a:t>
            </a:r>
          </a:p>
          <a:p>
            <a:pPr marL="0" indent="0">
              <a:buNone/>
            </a:pPr>
            <a:r>
              <a:rPr lang="en-CA" dirty="0" smtClean="0"/>
              <a:t>+Joan </a:t>
            </a:r>
            <a:r>
              <a:rPr lang="en-CA" dirty="0" err="1" smtClean="0"/>
              <a:t>Roferos</a:t>
            </a:r>
            <a:endParaRPr lang="en-CA" dirty="0" smtClean="0"/>
          </a:p>
          <a:p>
            <a:pPr marL="0" indent="0">
              <a:buNone/>
            </a:pPr>
            <a:r>
              <a:rPr lang="en-CA" dirty="0" smtClean="0"/>
              <a:t>+Jasmine </a:t>
            </a:r>
            <a:r>
              <a:rPr lang="en-CA" dirty="0" err="1" smtClean="0"/>
              <a:t>Baguioro</a:t>
            </a:r>
            <a:endParaRPr lang="en-CA" dirty="0" smtClean="0"/>
          </a:p>
          <a:p>
            <a:pPr marL="0" indent="0">
              <a:buNone/>
            </a:pPr>
            <a:r>
              <a:rPr lang="en-CA" dirty="0" smtClean="0"/>
              <a:t>+Zenon </a:t>
            </a:r>
            <a:r>
              <a:rPr lang="en-CA" dirty="0" err="1" smtClean="0"/>
              <a:t>Romea</a:t>
            </a:r>
            <a:endParaRPr lang="en-CA" dirty="0" smtClean="0"/>
          </a:p>
          <a:p>
            <a:pPr marL="0" indent="0">
              <a:buNone/>
            </a:pPr>
            <a:r>
              <a:rPr lang="en-CA" dirty="0" smtClean="0"/>
              <a:t>+Joy </a:t>
            </a:r>
            <a:r>
              <a:rPr lang="en-CA" dirty="0" err="1" smtClean="0"/>
              <a:t>Camilotes</a:t>
            </a:r>
            <a:endParaRPr lang="en-CA" dirty="0" smtClean="0"/>
          </a:p>
          <a:p>
            <a:pPr marL="0" indent="0">
              <a:buNone/>
            </a:pPr>
            <a:r>
              <a:rPr lang="en-CA" dirty="0" smtClean="0"/>
              <a:t>+Mercedes </a:t>
            </a:r>
            <a:r>
              <a:rPr lang="en-CA" dirty="0" err="1"/>
              <a:t>Minoza</a:t>
            </a:r>
            <a:r>
              <a:rPr lang="en-CA" dirty="0"/>
              <a:t> </a:t>
            </a:r>
            <a:r>
              <a:rPr lang="en-CA" dirty="0" err="1"/>
              <a:t>Romea</a:t>
            </a:r>
            <a:endParaRPr lang="en-CA" dirty="0"/>
          </a:p>
        </p:txBody>
      </p:sp>
      <p:sp>
        <p:nvSpPr>
          <p:cNvPr id="4" name="Content Placeholder 3"/>
          <p:cNvSpPr>
            <a:spLocks noGrp="1"/>
          </p:cNvSpPr>
          <p:nvPr>
            <p:ph sz="half" idx="2"/>
          </p:nvPr>
        </p:nvSpPr>
        <p:spPr/>
        <p:txBody>
          <a:bodyPr/>
          <a:lstStyle/>
          <a:p>
            <a:pPr marL="0" indent="0">
              <a:buNone/>
            </a:pPr>
            <a:r>
              <a:rPr lang="en-CA" dirty="0" smtClean="0"/>
              <a:t>+</a:t>
            </a:r>
            <a:r>
              <a:rPr lang="en-CA" dirty="0" err="1" smtClean="0"/>
              <a:t>Teofilo</a:t>
            </a:r>
            <a:r>
              <a:rPr lang="en-CA" dirty="0" smtClean="0"/>
              <a:t> </a:t>
            </a:r>
            <a:r>
              <a:rPr lang="en-CA" dirty="0" err="1" smtClean="0"/>
              <a:t>Minoza</a:t>
            </a:r>
            <a:endParaRPr lang="en-CA" dirty="0" smtClean="0"/>
          </a:p>
          <a:p>
            <a:pPr marL="0" indent="0">
              <a:buNone/>
            </a:pPr>
            <a:r>
              <a:rPr lang="en-CA" dirty="0" smtClean="0"/>
              <a:t>+</a:t>
            </a:r>
            <a:r>
              <a:rPr lang="en-CA" dirty="0" err="1" smtClean="0"/>
              <a:t>Clemencia</a:t>
            </a:r>
            <a:r>
              <a:rPr lang="en-CA" dirty="0" smtClean="0"/>
              <a:t> </a:t>
            </a:r>
            <a:r>
              <a:rPr lang="en-CA" dirty="0" err="1" smtClean="0"/>
              <a:t>Minoza</a:t>
            </a:r>
            <a:endParaRPr lang="en-CA" dirty="0" smtClean="0"/>
          </a:p>
          <a:p>
            <a:pPr marL="0" indent="0">
              <a:buNone/>
            </a:pPr>
            <a:r>
              <a:rPr lang="en-CA" dirty="0" smtClean="0"/>
              <a:t>+</a:t>
            </a:r>
            <a:r>
              <a:rPr lang="en-CA" dirty="0" err="1" smtClean="0"/>
              <a:t>Salud</a:t>
            </a:r>
            <a:r>
              <a:rPr lang="en-CA" dirty="0" smtClean="0"/>
              <a:t> </a:t>
            </a:r>
            <a:r>
              <a:rPr lang="en-CA" dirty="0" err="1"/>
              <a:t>Minoza</a:t>
            </a:r>
            <a:r>
              <a:rPr lang="en-CA" dirty="0"/>
              <a:t> </a:t>
            </a:r>
            <a:r>
              <a:rPr lang="en-CA" dirty="0" err="1" smtClean="0"/>
              <a:t>Mesina</a:t>
            </a:r>
            <a:endParaRPr lang="en-CA" dirty="0" smtClean="0"/>
          </a:p>
          <a:p>
            <a:pPr marL="0" indent="0">
              <a:buNone/>
            </a:pPr>
            <a:r>
              <a:rPr lang="en-US" dirty="0" smtClean="0"/>
              <a:t>+</a:t>
            </a:r>
            <a:r>
              <a:rPr lang="en-CA" dirty="0"/>
              <a:t>Juana </a:t>
            </a:r>
            <a:r>
              <a:rPr lang="en-CA" dirty="0" err="1" smtClean="0"/>
              <a:t>Estomata</a:t>
            </a:r>
            <a:endParaRPr lang="en-CA" dirty="0" smtClean="0"/>
          </a:p>
          <a:p>
            <a:pPr marL="0" indent="0">
              <a:buNone/>
            </a:pPr>
            <a:r>
              <a:rPr lang="en-US" dirty="0" smtClean="0"/>
              <a:t>+</a:t>
            </a:r>
            <a:r>
              <a:rPr lang="en-CA" dirty="0" err="1"/>
              <a:t>Delfin</a:t>
            </a:r>
            <a:r>
              <a:rPr lang="en-CA" dirty="0"/>
              <a:t> </a:t>
            </a:r>
            <a:r>
              <a:rPr lang="en-CA" dirty="0" err="1" smtClean="0"/>
              <a:t>Uy</a:t>
            </a:r>
            <a:endParaRPr lang="en-CA" dirty="0" smtClean="0"/>
          </a:p>
          <a:p>
            <a:pPr marL="0" indent="0">
              <a:buNone/>
            </a:pPr>
            <a:r>
              <a:rPr lang="en-US" dirty="0" smtClean="0"/>
              <a:t>+</a:t>
            </a:r>
            <a:r>
              <a:rPr lang="en-CA" dirty="0"/>
              <a:t>Felipe </a:t>
            </a:r>
            <a:r>
              <a:rPr lang="en-CA" dirty="0" err="1"/>
              <a:t>Uy</a:t>
            </a:r>
            <a:r>
              <a:rPr lang="en-CA" dirty="0"/>
              <a:t> Sr</a:t>
            </a:r>
            <a:r>
              <a:rPr lang="en-CA" dirty="0" smtClean="0"/>
              <a:t>.</a:t>
            </a:r>
          </a:p>
          <a:p>
            <a:pPr marL="0" indent="0">
              <a:buNone/>
            </a:pPr>
            <a:r>
              <a:rPr lang="en-US" dirty="0" smtClean="0"/>
              <a:t>+</a:t>
            </a:r>
            <a:r>
              <a:rPr lang="en-CA" dirty="0"/>
              <a:t>Alfredo </a:t>
            </a:r>
            <a:r>
              <a:rPr lang="en-CA" dirty="0" err="1" smtClean="0"/>
              <a:t>Emnace</a:t>
            </a:r>
            <a:endParaRPr lang="en-CA" dirty="0" smtClean="0"/>
          </a:p>
          <a:p>
            <a:pPr marL="0" indent="0">
              <a:buNone/>
            </a:pPr>
            <a:r>
              <a:rPr lang="en-US" dirty="0" smtClean="0"/>
              <a:t>+</a:t>
            </a:r>
            <a:r>
              <a:rPr lang="en-CA" dirty="0"/>
              <a:t>Joan </a:t>
            </a:r>
            <a:r>
              <a:rPr lang="en-CA" dirty="0" err="1"/>
              <a:t>Uy</a:t>
            </a:r>
            <a:r>
              <a:rPr lang="en-CA" dirty="0"/>
              <a:t> </a:t>
            </a:r>
            <a:r>
              <a:rPr lang="en-CA" dirty="0" smtClean="0"/>
              <a:t>Granada</a:t>
            </a:r>
          </a:p>
          <a:p>
            <a:pPr marL="0" indent="0">
              <a:buNone/>
            </a:pPr>
            <a:r>
              <a:rPr lang="en-US" dirty="0" smtClean="0"/>
              <a:t>+</a:t>
            </a:r>
            <a:r>
              <a:rPr lang="en-CA" dirty="0" smtClean="0"/>
              <a:t>Estrella </a:t>
            </a:r>
            <a:r>
              <a:rPr lang="en-CA" dirty="0" err="1"/>
              <a:t>Uy</a:t>
            </a:r>
            <a:r>
              <a:rPr lang="en-CA" dirty="0"/>
              <a:t> </a:t>
            </a:r>
            <a:r>
              <a:rPr lang="en-CA" dirty="0" err="1"/>
              <a:t>Emnace</a:t>
            </a:r>
            <a:endParaRPr lang="en-CA" dirty="0"/>
          </a:p>
          <a:p>
            <a:pPr marL="0" indent="0">
              <a:buNone/>
            </a:pPr>
            <a:endParaRPr lang="en-CA" dirty="0"/>
          </a:p>
          <a:p>
            <a:pPr marL="0" indent="0">
              <a:buNone/>
            </a:pPr>
            <a:endParaRPr lang="en-CA" dirty="0"/>
          </a:p>
          <a:p>
            <a:pPr marL="0" indent="0">
              <a:buNone/>
            </a:pPr>
            <a:endParaRPr lang="en-CA" dirty="0"/>
          </a:p>
        </p:txBody>
      </p:sp>
      <p:sp>
        <p:nvSpPr>
          <p:cNvPr id="5" name="Title 1"/>
          <p:cNvSpPr>
            <a:spLocks noGrp="1"/>
          </p:cNvSpPr>
          <p:nvPr>
            <p:ph type="title"/>
          </p:nvPr>
        </p:nvSpPr>
        <p:spPr>
          <a:xfrm>
            <a:off x="152400" y="685800"/>
            <a:ext cx="8804031" cy="762000"/>
          </a:xfrm>
        </p:spPr>
        <p:txBody>
          <a:bodyPr>
            <a:normAutofit/>
          </a:bodyPr>
          <a:lstStyle/>
          <a:p>
            <a:r>
              <a:rPr lang="en-US" sz="3200" dirty="0" smtClean="0">
                <a:latin typeface="Copperplate Gothic Light" panose="020E0507020206020404" pitchFamily="34" charset="0"/>
              </a:rPr>
              <a:t>Eternal rest, grant unto them, O Lord</a:t>
            </a:r>
            <a:r>
              <a:rPr lang="en-US" sz="3200" dirty="0" smtClean="0"/>
              <a:t>.</a:t>
            </a:r>
            <a:endParaRPr lang="en-CA" sz="3200" dirty="0"/>
          </a:p>
        </p:txBody>
      </p:sp>
    </p:spTree>
    <p:extLst>
      <p:ext uri="{BB962C8B-B14F-4D97-AF65-F5344CB8AC3E}">
        <p14:creationId xmlns:p14="http://schemas.microsoft.com/office/powerpoint/2010/main" val="60353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920085"/>
            <a:ext cx="4038600" cy="4434840"/>
          </a:xfrm>
        </p:spPr>
        <p:txBody>
          <a:bodyPr>
            <a:normAutofit lnSpcReduction="10000"/>
          </a:bodyPr>
          <a:lstStyle/>
          <a:p>
            <a:pPr marL="0" indent="0">
              <a:buNone/>
            </a:pPr>
            <a:r>
              <a:rPr lang="en-CA" dirty="0" smtClean="0"/>
              <a:t>+Juana </a:t>
            </a:r>
            <a:r>
              <a:rPr lang="en-CA" dirty="0" err="1" smtClean="0"/>
              <a:t>Estomata</a:t>
            </a:r>
            <a:endParaRPr lang="en-CA" dirty="0" smtClean="0"/>
          </a:p>
          <a:p>
            <a:pPr marL="0" indent="0">
              <a:buNone/>
            </a:pPr>
            <a:r>
              <a:rPr lang="en-CA" dirty="0" smtClean="0"/>
              <a:t>+</a:t>
            </a:r>
            <a:r>
              <a:rPr lang="en-CA" dirty="0" err="1" smtClean="0"/>
              <a:t>Cleto</a:t>
            </a:r>
            <a:r>
              <a:rPr lang="en-CA" dirty="0" smtClean="0"/>
              <a:t> </a:t>
            </a:r>
            <a:r>
              <a:rPr lang="en-CA" dirty="0" err="1" smtClean="0"/>
              <a:t>Uy</a:t>
            </a:r>
            <a:endParaRPr lang="en-CA" dirty="0" smtClean="0"/>
          </a:p>
          <a:p>
            <a:pPr marL="0" indent="0">
              <a:buNone/>
            </a:pPr>
            <a:r>
              <a:rPr lang="en-US" dirty="0" smtClean="0"/>
              <a:t>+</a:t>
            </a:r>
            <a:r>
              <a:rPr lang="en-CA" dirty="0"/>
              <a:t>Maria Antoinette </a:t>
            </a:r>
            <a:r>
              <a:rPr lang="en-CA" dirty="0" err="1"/>
              <a:t>Minoza</a:t>
            </a:r>
            <a:r>
              <a:rPr lang="en-CA" dirty="0"/>
              <a:t> </a:t>
            </a:r>
            <a:r>
              <a:rPr lang="en-CA" dirty="0" err="1" smtClean="0"/>
              <a:t>Recamadas</a:t>
            </a:r>
            <a:endParaRPr lang="en-CA" dirty="0" smtClean="0"/>
          </a:p>
          <a:p>
            <a:pPr marL="0" indent="0">
              <a:buNone/>
            </a:pPr>
            <a:r>
              <a:rPr lang="en-US" dirty="0" smtClean="0"/>
              <a:t>+</a:t>
            </a:r>
            <a:r>
              <a:rPr lang="en-CA" dirty="0"/>
              <a:t>Manuel </a:t>
            </a:r>
            <a:r>
              <a:rPr lang="en-CA" dirty="0" err="1"/>
              <a:t>Gervacio</a:t>
            </a:r>
            <a:r>
              <a:rPr lang="en-CA" dirty="0"/>
              <a:t> </a:t>
            </a:r>
            <a:r>
              <a:rPr lang="en-CA" dirty="0" err="1" smtClean="0"/>
              <a:t>Minoza</a:t>
            </a:r>
            <a:endParaRPr lang="en-CA" dirty="0" smtClean="0"/>
          </a:p>
          <a:p>
            <a:pPr marL="0" indent="0">
              <a:buNone/>
            </a:pPr>
            <a:r>
              <a:rPr lang="en-US" dirty="0" smtClean="0"/>
              <a:t>+</a:t>
            </a:r>
            <a:r>
              <a:rPr lang="en-CA" dirty="0"/>
              <a:t>Pilar </a:t>
            </a:r>
            <a:r>
              <a:rPr lang="en-CA" dirty="0" err="1"/>
              <a:t>Sevilla</a:t>
            </a:r>
            <a:r>
              <a:rPr lang="en-CA" dirty="0"/>
              <a:t> </a:t>
            </a:r>
            <a:r>
              <a:rPr lang="en-CA" dirty="0" err="1" smtClean="0"/>
              <a:t>Minoza</a:t>
            </a:r>
            <a:endParaRPr lang="en-CA" dirty="0" smtClean="0"/>
          </a:p>
          <a:p>
            <a:pPr marL="0" indent="0">
              <a:buNone/>
            </a:pPr>
            <a:r>
              <a:rPr lang="en-US" dirty="0" smtClean="0"/>
              <a:t>+</a:t>
            </a:r>
            <a:r>
              <a:rPr lang="en-CA" dirty="0"/>
              <a:t>Flora P. </a:t>
            </a:r>
            <a:r>
              <a:rPr lang="en-CA" dirty="0" err="1" smtClean="0"/>
              <a:t>Mesina</a:t>
            </a:r>
            <a:endParaRPr lang="en-CA" dirty="0" smtClean="0"/>
          </a:p>
          <a:p>
            <a:pPr marL="0" indent="0">
              <a:buNone/>
            </a:pPr>
            <a:r>
              <a:rPr lang="en-US" dirty="0" smtClean="0"/>
              <a:t>+</a:t>
            </a:r>
            <a:r>
              <a:rPr lang="en-CA" dirty="0" err="1"/>
              <a:t>Gumersindo</a:t>
            </a:r>
            <a:r>
              <a:rPr lang="en-CA" dirty="0"/>
              <a:t> </a:t>
            </a:r>
            <a:r>
              <a:rPr lang="en-CA" dirty="0" err="1"/>
              <a:t>Mesina</a:t>
            </a:r>
            <a:endParaRPr lang="en-CA" dirty="0"/>
          </a:p>
          <a:p>
            <a:pPr marL="0" indent="0">
              <a:buNone/>
            </a:pPr>
            <a:r>
              <a:rPr lang="en-US" dirty="0" smtClean="0"/>
              <a:t>+</a:t>
            </a:r>
            <a:r>
              <a:rPr lang="en-CA" dirty="0"/>
              <a:t>Romeo </a:t>
            </a:r>
            <a:r>
              <a:rPr lang="en-CA" dirty="0" err="1"/>
              <a:t>Gervacio</a:t>
            </a:r>
            <a:r>
              <a:rPr lang="en-CA" dirty="0"/>
              <a:t> </a:t>
            </a:r>
            <a:r>
              <a:rPr lang="en-CA" dirty="0" err="1"/>
              <a:t>Minoza</a:t>
            </a:r>
            <a:endParaRPr lang="en-CA" dirty="0"/>
          </a:p>
        </p:txBody>
      </p:sp>
      <p:sp>
        <p:nvSpPr>
          <p:cNvPr id="4" name="Content Placeholder 3"/>
          <p:cNvSpPr>
            <a:spLocks noGrp="1"/>
          </p:cNvSpPr>
          <p:nvPr>
            <p:ph sz="half" idx="2"/>
          </p:nvPr>
        </p:nvSpPr>
        <p:spPr>
          <a:xfrm>
            <a:off x="5029200" y="1920085"/>
            <a:ext cx="4038600" cy="4434840"/>
          </a:xfrm>
        </p:spPr>
        <p:txBody>
          <a:bodyPr>
            <a:normAutofit lnSpcReduction="10000"/>
          </a:bodyPr>
          <a:lstStyle/>
          <a:p>
            <a:pPr marL="0" indent="0">
              <a:buNone/>
            </a:pPr>
            <a:r>
              <a:rPr lang="en-US" dirty="0" smtClean="0"/>
              <a:t>+</a:t>
            </a:r>
            <a:r>
              <a:rPr lang="en-CA" dirty="0"/>
              <a:t>Yvette </a:t>
            </a:r>
            <a:r>
              <a:rPr lang="en-CA" dirty="0" smtClean="0"/>
              <a:t>Redman</a:t>
            </a:r>
          </a:p>
          <a:p>
            <a:pPr marL="0" indent="0">
              <a:buNone/>
            </a:pPr>
            <a:r>
              <a:rPr lang="en-US" dirty="0" smtClean="0"/>
              <a:t>+</a:t>
            </a:r>
            <a:r>
              <a:rPr lang="en-CA" dirty="0" smtClean="0"/>
              <a:t>Emilia </a:t>
            </a:r>
            <a:r>
              <a:rPr lang="en-CA" dirty="0"/>
              <a:t>De Leon </a:t>
            </a:r>
            <a:r>
              <a:rPr lang="en-CA" dirty="0" err="1" smtClean="0"/>
              <a:t>Gatapia</a:t>
            </a:r>
            <a:endParaRPr lang="en-CA" dirty="0" smtClean="0"/>
          </a:p>
          <a:p>
            <a:pPr marL="0" indent="0">
              <a:buNone/>
            </a:pPr>
            <a:r>
              <a:rPr lang="en-CA" dirty="0"/>
              <a:t>+</a:t>
            </a:r>
            <a:r>
              <a:rPr lang="en-CA" dirty="0" err="1" smtClean="0"/>
              <a:t>Domindor</a:t>
            </a:r>
            <a:r>
              <a:rPr lang="en-CA" dirty="0" smtClean="0"/>
              <a:t> </a:t>
            </a:r>
            <a:r>
              <a:rPr lang="en-CA" dirty="0" err="1"/>
              <a:t>Gatapia</a:t>
            </a:r>
            <a:r>
              <a:rPr lang="en-CA" dirty="0"/>
              <a:t> Sr., </a:t>
            </a:r>
            <a:r>
              <a:rPr lang="en-CA" dirty="0" smtClean="0"/>
              <a:t>+Vanessa </a:t>
            </a:r>
            <a:r>
              <a:rPr lang="en-CA" dirty="0"/>
              <a:t>Manila-Dy</a:t>
            </a:r>
          </a:p>
          <a:p>
            <a:pPr marL="0" indent="0">
              <a:buNone/>
            </a:pPr>
            <a:r>
              <a:rPr lang="en-US" dirty="0" smtClean="0"/>
              <a:t>+</a:t>
            </a:r>
            <a:r>
              <a:rPr lang="en-CA" dirty="0"/>
              <a:t>Anna </a:t>
            </a:r>
            <a:r>
              <a:rPr lang="en-CA" dirty="0" err="1" smtClean="0"/>
              <a:t>Cornacchia</a:t>
            </a:r>
            <a:endParaRPr lang="en-CA" dirty="0" smtClean="0"/>
          </a:p>
          <a:p>
            <a:pPr marL="0" indent="0">
              <a:buNone/>
            </a:pPr>
            <a:r>
              <a:rPr lang="en-CA" dirty="0"/>
              <a:t>+</a:t>
            </a:r>
            <a:r>
              <a:rPr lang="en-CA" dirty="0" smtClean="0"/>
              <a:t> </a:t>
            </a:r>
            <a:r>
              <a:rPr lang="en-CA" dirty="0" err="1"/>
              <a:t>Michelina</a:t>
            </a:r>
            <a:r>
              <a:rPr lang="en-CA" dirty="0"/>
              <a:t> </a:t>
            </a:r>
            <a:r>
              <a:rPr lang="en-CA" dirty="0" err="1" smtClean="0"/>
              <a:t>Cornacchia</a:t>
            </a:r>
            <a:endParaRPr lang="en-CA" dirty="0" smtClean="0"/>
          </a:p>
          <a:p>
            <a:pPr marL="0" indent="0">
              <a:buNone/>
            </a:pPr>
            <a:r>
              <a:rPr lang="en-CA" dirty="0"/>
              <a:t>+</a:t>
            </a:r>
            <a:r>
              <a:rPr lang="en-CA" dirty="0" err="1" smtClean="0"/>
              <a:t>Celestino</a:t>
            </a:r>
            <a:r>
              <a:rPr lang="en-CA" dirty="0" smtClean="0"/>
              <a:t> </a:t>
            </a:r>
            <a:r>
              <a:rPr lang="en-CA" dirty="0" err="1" smtClean="0"/>
              <a:t>Cornacchia</a:t>
            </a:r>
            <a:r>
              <a:rPr lang="en-CA" dirty="0" smtClean="0"/>
              <a:t> +Franca </a:t>
            </a:r>
            <a:r>
              <a:rPr lang="en-CA" dirty="0" err="1" smtClean="0"/>
              <a:t>Carella</a:t>
            </a:r>
            <a:endParaRPr lang="en-CA" dirty="0" smtClean="0"/>
          </a:p>
          <a:p>
            <a:pPr marL="0" indent="0">
              <a:buNone/>
            </a:pPr>
            <a:r>
              <a:rPr lang="en-US" dirty="0" smtClean="0"/>
              <a:t>+</a:t>
            </a:r>
            <a:r>
              <a:rPr lang="en-CA" dirty="0"/>
              <a:t>Jose Imperial &amp; Rita Josefa </a:t>
            </a:r>
            <a:r>
              <a:rPr lang="en-CA" dirty="0" err="1"/>
              <a:t>Obias</a:t>
            </a:r>
            <a:r>
              <a:rPr lang="en-CA" dirty="0"/>
              <a:t> de Leon</a:t>
            </a:r>
          </a:p>
          <a:p>
            <a:pPr marL="0" indent="0">
              <a:buNone/>
            </a:pPr>
            <a:endParaRPr lang="en-CA" dirty="0"/>
          </a:p>
          <a:p>
            <a:pPr marL="0" indent="0">
              <a:buNone/>
            </a:pPr>
            <a:endParaRPr lang="en-CA" dirty="0"/>
          </a:p>
        </p:txBody>
      </p:sp>
      <p:sp>
        <p:nvSpPr>
          <p:cNvPr id="5" name="Title 1"/>
          <p:cNvSpPr>
            <a:spLocks noGrp="1"/>
          </p:cNvSpPr>
          <p:nvPr>
            <p:ph type="title"/>
          </p:nvPr>
        </p:nvSpPr>
        <p:spPr>
          <a:xfrm>
            <a:off x="293077" y="304800"/>
            <a:ext cx="8839200" cy="1143000"/>
          </a:xfrm>
        </p:spPr>
        <p:txBody>
          <a:bodyPr>
            <a:normAutofit/>
          </a:bodyPr>
          <a:lstStyle/>
          <a:p>
            <a:r>
              <a:rPr lang="en-US" sz="3200" dirty="0" smtClean="0">
                <a:latin typeface="Copperplate Gothic Light" panose="020E0507020206020404" pitchFamily="34" charset="0"/>
              </a:rPr>
              <a:t>Eternal rest, grant unto them, O Lord</a:t>
            </a:r>
            <a:r>
              <a:rPr lang="en-US" sz="3200" dirty="0" smtClean="0"/>
              <a:t>.</a:t>
            </a:r>
            <a:endParaRPr lang="en-CA" sz="3200" dirty="0"/>
          </a:p>
        </p:txBody>
      </p:sp>
    </p:spTree>
    <p:extLst>
      <p:ext uri="{BB962C8B-B14F-4D97-AF65-F5344CB8AC3E}">
        <p14:creationId xmlns:p14="http://schemas.microsoft.com/office/powerpoint/2010/main" val="294945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195</TotalTime>
  <Words>649</Words>
  <Application>Microsoft Office PowerPoint</Application>
  <PresentationFormat>On-screen Show (4:3)</PresentationFormat>
  <Paragraphs>147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We remember our dearly departed Loved Ones  during this Month of Remembrance.   We pray for all souls whose names are written here in this Book of Life. Masses during the month of November will be celebrated  for their intention. “Lord, may the perpetual light shine upon them;  may they rest in peace, Amen.”</vt:lpstr>
      <vt:lpstr>Eternal rest, grant unto them, O Lord.</vt:lpstr>
      <vt:lpstr>Eternal rest, grant unto them, O Lord.</vt:lpstr>
      <vt:lpstr>Eternal rest, grant unto them, O Lord.</vt:lpstr>
      <vt:lpstr>Eternal rest,  grant unto them, O Lord</vt:lpstr>
      <vt:lpstr>Eternal rest, grant unto them, O Lord.</vt:lpstr>
      <vt:lpstr>Eternal rest, grant unto them, O Lord.</vt:lpstr>
      <vt:lpstr>Eternal rest, grant unto them, O Lord.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Furfaro</dc:creator>
  <cp:lastModifiedBy>Joe Furfaro</cp:lastModifiedBy>
  <cp:revision>28</cp:revision>
  <dcterms:created xsi:type="dcterms:W3CDTF">2020-11-02T12:44:22Z</dcterms:created>
  <dcterms:modified xsi:type="dcterms:W3CDTF">2020-11-03T16:39:02Z</dcterms:modified>
</cp:coreProperties>
</file>